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23"/>
  </p:notesMasterIdLst>
  <p:sldIdLst>
    <p:sldId id="256" r:id="rId9"/>
    <p:sldId id="478" r:id="rId10"/>
    <p:sldId id="448" r:id="rId11"/>
    <p:sldId id="455" r:id="rId12"/>
    <p:sldId id="421" r:id="rId13"/>
    <p:sldId id="422" r:id="rId14"/>
    <p:sldId id="462" r:id="rId15"/>
    <p:sldId id="471" r:id="rId16"/>
    <p:sldId id="413" r:id="rId17"/>
    <p:sldId id="432" r:id="rId18"/>
    <p:sldId id="479" r:id="rId19"/>
    <p:sldId id="460" r:id="rId20"/>
    <p:sldId id="461" r:id="rId21"/>
    <p:sldId id="310" r:id="rId22"/>
  </p:sldIdLst>
  <p:sldSz cx="12192000" cy="6858000"/>
  <p:notesSz cx="6797675" cy="9926638"/>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4B860-CEE6-0E18-DD51-A12D3E9B206F}" name="Charlotte Raby" initials="CR" userId="S::craby@wandlelearningpartnership.org.uk::20cc37f3-5b0f-4c5a-a0b7-8f276c615243" providerId="AD"/>
  <p188:author id="{CE07B5FA-50CB-BF89-AFFB-5559C5452DA1}" name="Duffy Parry" initials="DP [7]"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uffy Parry" initials="DP [6]" lastIdx="1" clrIdx="6"/>
  <p:cmAuthor id="1" name="Charlotte Raby" initials="CR" lastIdx="5" clrIdx="0"/>
  <p:cmAuthor id="8" name="Duffy Parry" initials="DP [7]" lastIdx="1" clrIdx="7"/>
  <p:cmAuthor id="2" name="Duffy Parry" initials="DP" lastIdx="1" clrIdx="1"/>
  <p:cmAuthor id="9" name="Microsoft Office User" initials="MOU" lastIdx="6" clrIdx="8">
    <p:extLst>
      <p:ext uri="{19B8F6BF-5375-455C-9EA6-DF929625EA0E}">
        <p15:presenceInfo xmlns:p15="http://schemas.microsoft.com/office/powerpoint/2012/main" userId="Microsoft Office User" providerId="None"/>
      </p:ext>
    </p:extLst>
  </p:cmAuthor>
  <p:cmAuthor id="3" name="Duffy Parry" initials="DP [2]" lastIdx="1" clrIdx="2"/>
  <p:cmAuthor id="4" name="Duffy Parry" initials="DP [3]" lastIdx="1" clrIdx="3"/>
  <p:cmAuthor id="5" name="Duffy Parry" initials="DP [4]" lastIdx="1" clrIdx="4"/>
  <p:cmAuthor id="6" name="Duffy Parry" initials="DP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BAF71B-4920-F628-3DCF-75C617766E3F}" v="2" dt="2023-08-15T15:02:40.848"/>
    <p1510:client id="{6E9EF36D-0223-D141-C8B0-0D8D7406C8A3}" v="1" dt="2023-09-07T15:28:07.837"/>
    <p1510:client id="{72BDD77A-71FE-C05E-6575-AFFB9F6CE084}" v="1" dt="2023-09-08T15:08:09.136"/>
    <p1510:client id="{C290DDCB-8173-4B1E-A32C-95A508C7F223}" v="15" dt="2023-08-15T16:01:55.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2" autoAdjust="0"/>
    <p:restoredTop sz="49627" autoAdjust="0"/>
  </p:normalViewPr>
  <p:slideViewPr>
    <p:cSldViewPr snapToGrid="0">
      <p:cViewPr varScale="1">
        <p:scale>
          <a:sx n="43" d="100"/>
          <a:sy n="43" d="100"/>
        </p:scale>
        <p:origin x="2462"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axton" userId="S::spaxton@wandlelearningpartnership.org.uk::2df68680-0ec5-4347-a5b4-6b217d65efa5" providerId="AD" clId="Web-{3B359B7C-888F-373A-17D9-9F69D583243C}"/>
    <pc:docChg chg="modSld">
      <pc:chgData name="Sarah Paxton" userId="S::spaxton@wandlelearningpartnership.org.uk::2df68680-0ec5-4347-a5b4-6b217d65efa5" providerId="AD" clId="Web-{3B359B7C-888F-373A-17D9-9F69D583243C}" dt="2023-05-10T11:19:13.164" v="26"/>
      <pc:docMkLst>
        <pc:docMk/>
      </pc:docMkLst>
      <pc:sldChg chg="modNotes">
        <pc:chgData name="Sarah Paxton" userId="S::spaxton@wandlelearningpartnership.org.uk::2df68680-0ec5-4347-a5b4-6b217d65efa5" providerId="AD" clId="Web-{3B359B7C-888F-373A-17D9-9F69D583243C}" dt="2023-05-10T11:19:13.164" v="26"/>
        <pc:sldMkLst>
          <pc:docMk/>
          <pc:sldMk cId="676117910" sldId="447"/>
        </pc:sldMkLst>
      </pc:sldChg>
    </pc:docChg>
  </pc:docChgLst>
  <pc:docChgLst>
    <pc:chgData name="Sarah Paxton" userId="S::spaxton@wandlelearningpartnership.org.uk::2df68680-0ec5-4347-a5b4-6b217d65efa5" providerId="AD" clId="Web-{727F27E1-C22C-5523-FE38-F7D0A0558772}"/>
    <pc:docChg chg="modSld">
      <pc:chgData name="Sarah Paxton" userId="S::spaxton@wandlelearningpartnership.org.uk::2df68680-0ec5-4347-a5b4-6b217d65efa5" providerId="AD" clId="Web-{727F27E1-C22C-5523-FE38-F7D0A0558772}" dt="2023-05-09T09:41:30.154" v="11" actId="14100"/>
      <pc:docMkLst>
        <pc:docMk/>
      </pc:docMkLst>
      <pc:sldChg chg="modSp">
        <pc:chgData name="Sarah Paxton" userId="S::spaxton@wandlelearningpartnership.org.uk::2df68680-0ec5-4347-a5b4-6b217d65efa5" providerId="AD" clId="Web-{727F27E1-C22C-5523-FE38-F7D0A0558772}" dt="2023-05-09T09:41:30.154" v="11" actId="14100"/>
        <pc:sldMkLst>
          <pc:docMk/>
          <pc:sldMk cId="322712400" sldId="380"/>
        </pc:sldMkLst>
        <pc:spChg chg="mod">
          <ac:chgData name="Sarah Paxton" userId="S::spaxton@wandlelearningpartnership.org.uk::2df68680-0ec5-4347-a5b4-6b217d65efa5" providerId="AD" clId="Web-{727F27E1-C22C-5523-FE38-F7D0A0558772}" dt="2023-05-09T09:41:30.154" v="11" actId="14100"/>
          <ac:spMkLst>
            <pc:docMk/>
            <pc:sldMk cId="322712400" sldId="380"/>
            <ac:spMk id="4" creationId="{8481A8C2-E3D2-5A46-8FC1-D043DCBCF8E8}"/>
          </ac:spMkLst>
        </pc:spChg>
      </pc:sldChg>
      <pc:sldChg chg="modSp">
        <pc:chgData name="Sarah Paxton" userId="S::spaxton@wandlelearningpartnership.org.uk::2df68680-0ec5-4347-a5b4-6b217d65efa5" providerId="AD" clId="Web-{727F27E1-C22C-5523-FE38-F7D0A0558772}" dt="2023-05-09T09:40:59.230" v="3" actId="20577"/>
        <pc:sldMkLst>
          <pc:docMk/>
          <pc:sldMk cId="1408549451" sldId="422"/>
        </pc:sldMkLst>
        <pc:spChg chg="mod">
          <ac:chgData name="Sarah Paxton" userId="S::spaxton@wandlelearningpartnership.org.uk::2df68680-0ec5-4347-a5b4-6b217d65efa5" providerId="AD" clId="Web-{727F27E1-C22C-5523-FE38-F7D0A0558772}" dt="2023-05-09T09:40:59.230" v="3" actId="20577"/>
          <ac:spMkLst>
            <pc:docMk/>
            <pc:sldMk cId="1408549451" sldId="422"/>
            <ac:spMk id="3" creationId="{8094F2CC-1E17-114E-BB98-903957021FB5}"/>
          </ac:spMkLst>
        </pc:spChg>
      </pc:sldChg>
      <pc:sldChg chg="modSp">
        <pc:chgData name="Sarah Paxton" userId="S::spaxton@wandlelearningpartnership.org.uk::2df68680-0ec5-4347-a5b4-6b217d65efa5" providerId="AD" clId="Web-{727F27E1-C22C-5523-FE38-F7D0A0558772}" dt="2023-05-09T09:41:02.856" v="4" actId="20577"/>
        <pc:sldMkLst>
          <pc:docMk/>
          <pc:sldMk cId="3411190576" sldId="429"/>
        </pc:sldMkLst>
        <pc:spChg chg="mod">
          <ac:chgData name="Sarah Paxton" userId="S::spaxton@wandlelearningpartnership.org.uk::2df68680-0ec5-4347-a5b4-6b217d65efa5" providerId="AD" clId="Web-{727F27E1-C22C-5523-FE38-F7D0A0558772}" dt="2023-05-09T09:41:02.856" v="4" actId="20577"/>
          <ac:spMkLst>
            <pc:docMk/>
            <pc:sldMk cId="3411190576" sldId="429"/>
            <ac:spMk id="4" creationId="{1D0C56A2-B8FB-0E4C-9808-4C8445824CFE}"/>
          </ac:spMkLst>
        </pc:spChg>
      </pc:sldChg>
      <pc:sldChg chg="modSp">
        <pc:chgData name="Sarah Paxton" userId="S::spaxton@wandlelearningpartnership.org.uk::2df68680-0ec5-4347-a5b4-6b217d65efa5" providerId="AD" clId="Web-{727F27E1-C22C-5523-FE38-F7D0A0558772}" dt="2023-05-09T09:41:23.685" v="9" actId="14100"/>
        <pc:sldMkLst>
          <pc:docMk/>
          <pc:sldMk cId="878290481" sldId="432"/>
        </pc:sldMkLst>
        <pc:spChg chg="mod">
          <ac:chgData name="Sarah Paxton" userId="S::spaxton@wandlelearningpartnership.org.uk::2df68680-0ec5-4347-a5b4-6b217d65efa5" providerId="AD" clId="Web-{727F27E1-C22C-5523-FE38-F7D0A0558772}" dt="2023-05-09T09:41:23.685" v="9" actId="14100"/>
          <ac:spMkLst>
            <pc:docMk/>
            <pc:sldMk cId="878290481" sldId="432"/>
            <ac:spMk id="3" creationId="{ED26F458-A726-794D-91AB-7485E77815F9}"/>
          </ac:spMkLst>
        </pc:spChg>
      </pc:sldChg>
      <pc:sldChg chg="modSp">
        <pc:chgData name="Sarah Paxton" userId="S::spaxton@wandlelearningpartnership.org.uk::2df68680-0ec5-4347-a5b4-6b217d65efa5" providerId="AD" clId="Web-{727F27E1-C22C-5523-FE38-F7D0A0558772}" dt="2023-05-09T09:41:19.372" v="8" actId="20577"/>
        <pc:sldMkLst>
          <pc:docMk/>
          <pc:sldMk cId="3465361998" sldId="461"/>
        </pc:sldMkLst>
        <pc:spChg chg="mod">
          <ac:chgData name="Sarah Paxton" userId="S::spaxton@wandlelearningpartnership.org.uk::2df68680-0ec5-4347-a5b4-6b217d65efa5" providerId="AD" clId="Web-{727F27E1-C22C-5523-FE38-F7D0A0558772}" dt="2023-05-09T09:41:19.372" v="8" actId="20577"/>
          <ac:spMkLst>
            <pc:docMk/>
            <pc:sldMk cId="3465361998" sldId="461"/>
            <ac:spMk id="3" creationId="{0C2C5322-C816-CC44-B38C-334FC281CAFF}"/>
          </ac:spMkLst>
        </pc:spChg>
      </pc:sldChg>
      <pc:sldChg chg="modSp">
        <pc:chgData name="Sarah Paxton" userId="S::spaxton@wandlelearningpartnership.org.uk::2df68680-0ec5-4347-a5b4-6b217d65efa5" providerId="AD" clId="Web-{727F27E1-C22C-5523-FE38-F7D0A0558772}" dt="2023-05-09T09:41:11.419" v="6" actId="20577"/>
        <pc:sldMkLst>
          <pc:docMk/>
          <pc:sldMk cId="3475107775" sldId="468"/>
        </pc:sldMkLst>
        <pc:spChg chg="mod">
          <ac:chgData name="Sarah Paxton" userId="S::spaxton@wandlelearningpartnership.org.uk::2df68680-0ec5-4347-a5b4-6b217d65efa5" providerId="AD" clId="Web-{727F27E1-C22C-5523-FE38-F7D0A0558772}" dt="2023-05-09T09:41:11.419" v="6" actId="20577"/>
          <ac:spMkLst>
            <pc:docMk/>
            <pc:sldMk cId="3475107775" sldId="468"/>
            <ac:spMk id="3" creationId="{5D77FC48-7961-9849-B44F-999E708DB610}"/>
          </ac:spMkLst>
        </pc:spChg>
      </pc:sldChg>
      <pc:sldChg chg="modSp">
        <pc:chgData name="Sarah Paxton" userId="S::spaxton@wandlelearningpartnership.org.uk::2df68680-0ec5-4347-a5b4-6b217d65efa5" providerId="AD" clId="Web-{727F27E1-C22C-5523-FE38-F7D0A0558772}" dt="2023-05-09T09:41:07.481" v="5" actId="20577"/>
        <pc:sldMkLst>
          <pc:docMk/>
          <pc:sldMk cId="2236848582" sldId="471"/>
        </pc:sldMkLst>
        <pc:spChg chg="mod">
          <ac:chgData name="Sarah Paxton" userId="S::spaxton@wandlelearningpartnership.org.uk::2df68680-0ec5-4347-a5b4-6b217d65efa5" providerId="AD" clId="Web-{727F27E1-C22C-5523-FE38-F7D0A0558772}" dt="2023-05-09T09:41:07.481" v="5" actId="20577"/>
          <ac:spMkLst>
            <pc:docMk/>
            <pc:sldMk cId="2236848582" sldId="471"/>
            <ac:spMk id="3" creationId="{3CCC3174-A965-58E1-2875-FDECF04DA543}"/>
          </ac:spMkLst>
        </pc:spChg>
      </pc:sldChg>
      <pc:sldChg chg="modSp">
        <pc:chgData name="Sarah Paxton" userId="S::spaxton@wandlelearningpartnership.org.uk::2df68680-0ec5-4347-a5b4-6b217d65efa5" providerId="AD" clId="Web-{727F27E1-C22C-5523-FE38-F7D0A0558772}" dt="2023-05-09T09:40:53.027" v="2" actId="1076"/>
        <pc:sldMkLst>
          <pc:docMk/>
          <pc:sldMk cId="571224166" sldId="472"/>
        </pc:sldMkLst>
        <pc:spChg chg="mod">
          <ac:chgData name="Sarah Paxton" userId="S::spaxton@wandlelearningpartnership.org.uk::2df68680-0ec5-4347-a5b4-6b217d65efa5" providerId="AD" clId="Web-{727F27E1-C22C-5523-FE38-F7D0A0558772}" dt="2023-05-09T09:40:53.027" v="2" actId="1076"/>
          <ac:spMkLst>
            <pc:docMk/>
            <pc:sldMk cId="571224166" sldId="472"/>
            <ac:spMk id="3" creationId="{121341B6-FC05-0C46-9C0D-7547DDDC163E}"/>
          </ac:spMkLst>
        </pc:spChg>
      </pc:sldChg>
    </pc:docChg>
  </pc:docChgLst>
  <pc:docChgLst>
    <pc:chgData name="contact@nikolastandingwrites.co.uk" userId="S::urn:spo:guest#contact@nikolastandingwrites.co.uk::" providerId="AD" clId="Web-{6E9EF36D-0223-D141-C8B0-0D8D7406C8A3}"/>
    <pc:docChg chg="modSld">
      <pc:chgData name="contact@nikolastandingwrites.co.uk" userId="S::urn:spo:guest#contact@nikolastandingwrites.co.uk::" providerId="AD" clId="Web-{6E9EF36D-0223-D141-C8B0-0D8D7406C8A3}" dt="2023-09-07T15:28:02.603" v="0"/>
      <pc:docMkLst>
        <pc:docMk/>
      </pc:docMkLst>
      <pc:sldChg chg="modNotes">
        <pc:chgData name="contact@nikolastandingwrites.co.uk" userId="S::urn:spo:guest#contact@nikolastandingwrites.co.uk::" providerId="AD" clId="Web-{6E9EF36D-0223-D141-C8B0-0D8D7406C8A3}" dt="2023-09-07T15:28:02.603" v="0"/>
        <pc:sldMkLst>
          <pc:docMk/>
          <pc:sldMk cId="3529452920" sldId="467"/>
        </pc:sldMkLst>
      </pc:sldChg>
    </pc:docChg>
  </pc:docChgLst>
  <pc:docChgLst>
    <pc:chgData name="Charlotte Raby" userId="S::craby@wandlelearningpartnership.org.uk::20cc37f3-5b0f-4c5a-a0b7-8f276c615243" providerId="AD" clId="Web-{95FF70FE-3DAC-E4DB-EB3C-28555813A349}"/>
    <pc:docChg chg="mod addSld delSld modSld sldOrd">
      <pc:chgData name="Charlotte Raby" userId="S::craby@wandlelearningpartnership.org.uk::20cc37f3-5b0f-4c5a-a0b7-8f276c615243" providerId="AD" clId="Web-{95FF70FE-3DAC-E4DB-EB3C-28555813A349}" dt="2023-05-09T09:40:17.340" v="987"/>
      <pc:docMkLst>
        <pc:docMk/>
      </pc:docMkLst>
      <pc:sldChg chg="modSp">
        <pc:chgData name="Charlotte Raby" userId="S::craby@wandlelearningpartnership.org.uk::20cc37f3-5b0f-4c5a-a0b7-8f276c615243" providerId="AD" clId="Web-{95FF70FE-3DAC-E4DB-EB3C-28555813A349}" dt="2023-05-09T09:32:05.762" v="796" actId="1076"/>
        <pc:sldMkLst>
          <pc:docMk/>
          <pc:sldMk cId="475598287" sldId="341"/>
        </pc:sldMkLst>
        <pc:spChg chg="mod">
          <ac:chgData name="Charlotte Raby" userId="S::craby@wandlelearningpartnership.org.uk::20cc37f3-5b0f-4c5a-a0b7-8f276c615243" providerId="AD" clId="Web-{95FF70FE-3DAC-E4DB-EB3C-28555813A349}" dt="2023-05-09T09:32:05.762" v="796" actId="1076"/>
          <ac:spMkLst>
            <pc:docMk/>
            <pc:sldMk cId="475598287" sldId="341"/>
            <ac:spMk id="3" creationId="{335600B1-8DEE-7042-8BB5-4711875F22B5}"/>
          </ac:spMkLst>
        </pc:spChg>
        <pc:picChg chg="mod">
          <ac:chgData name="Charlotte Raby" userId="S::craby@wandlelearningpartnership.org.uk::20cc37f3-5b0f-4c5a-a0b7-8f276c615243" providerId="AD" clId="Web-{95FF70FE-3DAC-E4DB-EB3C-28555813A349}" dt="2023-05-09T09:31:54.183" v="794" actId="1076"/>
          <ac:picMkLst>
            <pc:docMk/>
            <pc:sldMk cId="475598287" sldId="341"/>
            <ac:picMk id="8" creationId="{4DE1D942-2F2C-2E40-A7C5-F612F9DBAAE5}"/>
          </ac:picMkLst>
        </pc:picChg>
      </pc:sldChg>
      <pc:sldChg chg="modSp">
        <pc:chgData name="Charlotte Raby" userId="S::craby@wandlelearningpartnership.org.uk::20cc37f3-5b0f-4c5a-a0b7-8f276c615243" providerId="AD" clId="Web-{95FF70FE-3DAC-E4DB-EB3C-28555813A349}" dt="2023-05-09T09:33:50.234" v="829" actId="14100"/>
        <pc:sldMkLst>
          <pc:docMk/>
          <pc:sldMk cId="322712400" sldId="380"/>
        </pc:sldMkLst>
        <pc:spChg chg="mod">
          <ac:chgData name="Charlotte Raby" userId="S::craby@wandlelearningpartnership.org.uk::20cc37f3-5b0f-4c5a-a0b7-8f276c615243" providerId="AD" clId="Web-{95FF70FE-3DAC-E4DB-EB3C-28555813A349}" dt="2023-05-09T09:33:50.234" v="829" actId="14100"/>
          <ac:spMkLst>
            <pc:docMk/>
            <pc:sldMk cId="322712400" sldId="380"/>
            <ac:spMk id="4" creationId="{8481A8C2-E3D2-5A46-8FC1-D043DCBCF8E8}"/>
          </ac:spMkLst>
        </pc:spChg>
      </pc:sldChg>
      <pc:sldChg chg="modSp">
        <pc:chgData name="Charlotte Raby" userId="S::craby@wandlelearningpartnership.org.uk::20cc37f3-5b0f-4c5a-a0b7-8f276c615243" providerId="AD" clId="Web-{95FF70FE-3DAC-E4DB-EB3C-28555813A349}" dt="2023-05-09T09:38:23.618" v="969" actId="20577"/>
        <pc:sldMkLst>
          <pc:docMk/>
          <pc:sldMk cId="1973199588" sldId="390"/>
        </pc:sldMkLst>
        <pc:spChg chg="mod">
          <ac:chgData name="Charlotte Raby" userId="S::craby@wandlelearningpartnership.org.uk::20cc37f3-5b0f-4c5a-a0b7-8f276c615243" providerId="AD" clId="Web-{95FF70FE-3DAC-E4DB-EB3C-28555813A349}" dt="2023-05-09T09:38:23.618" v="969" actId="20577"/>
          <ac:spMkLst>
            <pc:docMk/>
            <pc:sldMk cId="1973199588" sldId="390"/>
            <ac:spMk id="2" creationId="{B2790E23-9E32-574E-81CA-4278D9013B18}"/>
          </ac:spMkLst>
        </pc:spChg>
      </pc:sldChg>
      <pc:sldChg chg="modSp">
        <pc:chgData name="Charlotte Raby" userId="S::craby@wandlelearningpartnership.org.uk::20cc37f3-5b0f-4c5a-a0b7-8f276c615243" providerId="AD" clId="Web-{95FF70FE-3DAC-E4DB-EB3C-28555813A349}" dt="2023-05-09T09:33:24.061" v="815" actId="20577"/>
        <pc:sldMkLst>
          <pc:docMk/>
          <pc:sldMk cId="3028656330" sldId="413"/>
        </pc:sldMkLst>
        <pc:spChg chg="mod">
          <ac:chgData name="Charlotte Raby" userId="S::craby@wandlelearningpartnership.org.uk::20cc37f3-5b0f-4c5a-a0b7-8f276c615243" providerId="AD" clId="Web-{95FF70FE-3DAC-E4DB-EB3C-28555813A349}" dt="2023-05-09T09:33:24.061" v="815" actId="20577"/>
          <ac:spMkLst>
            <pc:docMk/>
            <pc:sldMk cId="3028656330" sldId="413"/>
            <ac:spMk id="5" creationId="{EE6CCD5B-D6D2-5041-8332-77F5BAF0AECB}"/>
          </ac:spMkLst>
        </pc:spChg>
        <pc:spChg chg="mod">
          <ac:chgData name="Charlotte Raby" userId="S::craby@wandlelearningpartnership.org.uk::20cc37f3-5b0f-4c5a-a0b7-8f276c615243" providerId="AD" clId="Web-{95FF70FE-3DAC-E4DB-EB3C-28555813A349}" dt="2023-05-07T11:57:55.387" v="217" actId="20577"/>
          <ac:spMkLst>
            <pc:docMk/>
            <pc:sldMk cId="3028656330" sldId="413"/>
            <ac:spMk id="6" creationId="{1351040A-DED0-A14E-B28C-624AD9D538C8}"/>
          </ac:spMkLst>
        </pc:spChg>
      </pc:sldChg>
      <pc:sldChg chg="modSp addCm">
        <pc:chgData name="Charlotte Raby" userId="S::craby@wandlelearningpartnership.org.uk::20cc37f3-5b0f-4c5a-a0b7-8f276c615243" providerId="AD" clId="Web-{95FF70FE-3DAC-E4DB-EB3C-28555813A349}" dt="2023-05-07T12:21:54.431" v="727"/>
        <pc:sldMkLst>
          <pc:docMk/>
          <pc:sldMk cId="2500966314" sldId="419"/>
        </pc:sldMkLst>
        <pc:spChg chg="mod">
          <ac:chgData name="Charlotte Raby" userId="S::craby@wandlelearningpartnership.org.uk::20cc37f3-5b0f-4c5a-a0b7-8f276c615243" providerId="AD" clId="Web-{95FF70FE-3DAC-E4DB-EB3C-28555813A349}" dt="2023-05-06T11:46:43.391" v="83" actId="20577"/>
          <ac:spMkLst>
            <pc:docMk/>
            <pc:sldMk cId="2500966314" sldId="419"/>
            <ac:spMk id="3" creationId="{EF3B3DD4-A689-7440-8390-D80792CB971D}"/>
          </ac:spMkLst>
        </pc:spChg>
        <pc:extLst>
          <p:ext xmlns:p="http://schemas.openxmlformats.org/presentationml/2006/main" uri="{D6D511B9-2390-475A-947B-AFAB55BFBCF1}">
            <pc226:cmChg xmlns:pc226="http://schemas.microsoft.com/office/powerpoint/2022/06/main/command" chg="add">
              <pc226:chgData name="Charlotte Raby" userId="S::craby@wandlelearningpartnership.org.uk::20cc37f3-5b0f-4c5a-a0b7-8f276c615243" providerId="AD" clId="Web-{95FF70FE-3DAC-E4DB-EB3C-28555813A349}" dt="2023-05-07T12:21:54.431" v="727"/>
              <pc2:cmMkLst xmlns:pc2="http://schemas.microsoft.com/office/powerpoint/2019/9/main/command">
                <pc:docMk/>
                <pc:sldMk cId="2500966314" sldId="419"/>
                <pc2:cmMk id="{A1022CD5-292D-430B-BA83-808A32854C90}"/>
              </pc2:cmMkLst>
            </pc226:cmChg>
          </p:ext>
        </pc:extLst>
      </pc:sldChg>
      <pc:sldChg chg="delSp addCm">
        <pc:chgData name="Charlotte Raby" userId="S::craby@wandlelearningpartnership.org.uk::20cc37f3-5b0f-4c5a-a0b7-8f276c615243" providerId="AD" clId="Web-{95FF70FE-3DAC-E4DB-EB3C-28555813A349}" dt="2023-05-07T12:20:48.507" v="720"/>
        <pc:sldMkLst>
          <pc:docMk/>
          <pc:sldMk cId="1408549451" sldId="422"/>
        </pc:sldMkLst>
        <pc:picChg chg="del">
          <ac:chgData name="Charlotte Raby" userId="S::craby@wandlelearningpartnership.org.uk::20cc37f3-5b0f-4c5a-a0b7-8f276c615243" providerId="AD" clId="Web-{95FF70FE-3DAC-E4DB-EB3C-28555813A349}" dt="2023-05-07T12:20:48.507" v="720"/>
          <ac:picMkLst>
            <pc:docMk/>
            <pc:sldMk cId="1408549451" sldId="422"/>
            <ac:picMk id="7" creationId="{78A0AB10-488A-FF41-A046-589084451A8B}"/>
          </ac:picMkLst>
        </pc:picChg>
        <pc:extLst>
          <p:ext xmlns:p="http://schemas.openxmlformats.org/presentationml/2006/main" uri="{D6D511B9-2390-475A-947B-AFAB55BFBCF1}">
            <pc226:cmChg xmlns:pc226="http://schemas.microsoft.com/office/powerpoint/2022/06/main/command" chg="add">
              <pc226:chgData name="Charlotte Raby" userId="S::craby@wandlelearningpartnership.org.uk::20cc37f3-5b0f-4c5a-a0b7-8f276c615243" providerId="AD" clId="Web-{95FF70FE-3DAC-E4DB-EB3C-28555813A349}" dt="2023-05-06T11:43:57.163" v="1"/>
              <pc2:cmMkLst xmlns:pc2="http://schemas.microsoft.com/office/powerpoint/2019/9/main/command">
                <pc:docMk/>
                <pc:sldMk cId="1408549451" sldId="422"/>
                <pc2:cmMk id="{105BA0C3-A989-461E-91BD-DCFDE0EE9506}"/>
              </pc2:cmMkLst>
            </pc226:cmChg>
          </p:ext>
        </pc:extLst>
      </pc:sldChg>
      <pc:sldChg chg="modSp ord">
        <pc:chgData name="Charlotte Raby" userId="S::craby@wandlelearningpartnership.org.uk::20cc37f3-5b0f-4c5a-a0b7-8f276c615243" providerId="AD" clId="Web-{95FF70FE-3DAC-E4DB-EB3C-28555813A349}" dt="2023-05-09T09:39:45.089" v="981"/>
        <pc:sldMkLst>
          <pc:docMk/>
          <pc:sldMk cId="3411190576" sldId="429"/>
        </pc:sldMkLst>
        <pc:spChg chg="mod">
          <ac:chgData name="Charlotte Raby" userId="S::craby@wandlelearningpartnership.org.uk::20cc37f3-5b0f-4c5a-a0b7-8f276c615243" providerId="AD" clId="Web-{95FF70FE-3DAC-E4DB-EB3C-28555813A349}" dt="2023-05-07T12:15:23.114" v="687" actId="20577"/>
          <ac:spMkLst>
            <pc:docMk/>
            <pc:sldMk cId="3411190576" sldId="429"/>
            <ac:spMk id="6" creationId="{82F6C5C2-432E-8248-84DB-431199FAEAE8}"/>
          </ac:spMkLst>
        </pc:spChg>
      </pc:sldChg>
      <pc:sldChg chg="modSp ord">
        <pc:chgData name="Charlotte Raby" userId="S::craby@wandlelearningpartnership.org.uk::20cc37f3-5b0f-4c5a-a0b7-8f276c615243" providerId="AD" clId="Web-{95FF70FE-3DAC-E4DB-EB3C-28555813A349}" dt="2023-05-09T09:40:17.340" v="987"/>
        <pc:sldMkLst>
          <pc:docMk/>
          <pc:sldMk cId="878290481" sldId="432"/>
        </pc:sldMkLst>
        <pc:spChg chg="mod">
          <ac:chgData name="Charlotte Raby" userId="S::craby@wandlelearningpartnership.org.uk::20cc37f3-5b0f-4c5a-a0b7-8f276c615243" providerId="AD" clId="Web-{95FF70FE-3DAC-E4DB-EB3C-28555813A349}" dt="2023-05-07T12:04:57.559" v="422" actId="20577"/>
          <ac:spMkLst>
            <pc:docMk/>
            <pc:sldMk cId="878290481" sldId="432"/>
            <ac:spMk id="2" creationId="{34398AD0-3875-B94F-A90E-046466F6C19A}"/>
          </ac:spMkLst>
        </pc:spChg>
      </pc:sldChg>
      <pc:sldChg chg="modSp">
        <pc:chgData name="Charlotte Raby" userId="S::craby@wandlelearningpartnership.org.uk::20cc37f3-5b0f-4c5a-a0b7-8f276c615243" providerId="AD" clId="Web-{95FF70FE-3DAC-E4DB-EB3C-28555813A349}" dt="2023-05-06T11:47:13.016" v="90" actId="20577"/>
        <pc:sldMkLst>
          <pc:docMk/>
          <pc:sldMk cId="3765306440" sldId="433"/>
        </pc:sldMkLst>
        <pc:spChg chg="mod">
          <ac:chgData name="Charlotte Raby" userId="S::craby@wandlelearningpartnership.org.uk::20cc37f3-5b0f-4c5a-a0b7-8f276c615243" providerId="AD" clId="Web-{95FF70FE-3DAC-E4DB-EB3C-28555813A349}" dt="2023-05-06T11:47:13.016" v="90" actId="20577"/>
          <ac:spMkLst>
            <pc:docMk/>
            <pc:sldMk cId="3765306440" sldId="433"/>
            <ac:spMk id="3" creationId="{6F9A5F2C-AD7F-CF4C-9D4C-AD07FF3F812C}"/>
          </ac:spMkLst>
        </pc:spChg>
      </pc:sldChg>
      <pc:sldChg chg="modSp">
        <pc:chgData name="Charlotte Raby" userId="S::craby@wandlelearningpartnership.org.uk::20cc37f3-5b0f-4c5a-a0b7-8f276c615243" providerId="AD" clId="Web-{95FF70FE-3DAC-E4DB-EB3C-28555813A349}" dt="2023-05-09T09:38:41.900" v="978" actId="20577"/>
        <pc:sldMkLst>
          <pc:docMk/>
          <pc:sldMk cId="996933788" sldId="434"/>
        </pc:sldMkLst>
        <pc:spChg chg="mod">
          <ac:chgData name="Charlotte Raby" userId="S::craby@wandlelearningpartnership.org.uk::20cc37f3-5b0f-4c5a-a0b7-8f276c615243" providerId="AD" clId="Web-{95FF70FE-3DAC-E4DB-EB3C-28555813A349}" dt="2023-05-07T12:06:20.093" v="437" actId="20577"/>
          <ac:spMkLst>
            <pc:docMk/>
            <pc:sldMk cId="996933788" sldId="434"/>
            <ac:spMk id="2" creationId="{7AC732A3-851D-D049-AD06-5F1AF59A655A}"/>
          </ac:spMkLst>
        </pc:spChg>
        <pc:spChg chg="mod">
          <ac:chgData name="Charlotte Raby" userId="S::craby@wandlelearningpartnership.org.uk::20cc37f3-5b0f-4c5a-a0b7-8f276c615243" providerId="AD" clId="Web-{95FF70FE-3DAC-E4DB-EB3C-28555813A349}" dt="2023-05-09T09:38:41.900" v="978" actId="20577"/>
          <ac:spMkLst>
            <pc:docMk/>
            <pc:sldMk cId="996933788" sldId="434"/>
            <ac:spMk id="3" creationId="{ECFA671A-2241-5149-A2E4-B0A940F120BA}"/>
          </ac:spMkLst>
        </pc:spChg>
      </pc:sldChg>
      <pc:sldChg chg="modSp del">
        <pc:chgData name="Charlotte Raby" userId="S::craby@wandlelearningpartnership.org.uk::20cc37f3-5b0f-4c5a-a0b7-8f276c615243" providerId="AD" clId="Web-{95FF70FE-3DAC-E4DB-EB3C-28555813A349}" dt="2023-05-09T09:39:11.432" v="979"/>
        <pc:sldMkLst>
          <pc:docMk/>
          <pc:sldMk cId="4023815528" sldId="440"/>
        </pc:sldMkLst>
        <pc:spChg chg="mod">
          <ac:chgData name="Charlotte Raby" userId="S::craby@wandlelearningpartnership.org.uk::20cc37f3-5b0f-4c5a-a0b7-8f276c615243" providerId="AD" clId="Web-{95FF70FE-3DAC-E4DB-EB3C-28555813A349}" dt="2023-05-07T12:15:17.176" v="686" actId="20577"/>
          <ac:spMkLst>
            <pc:docMk/>
            <pc:sldMk cId="4023815528" sldId="440"/>
            <ac:spMk id="2" creationId="{13ED8210-885A-174D-BE35-D51386DEE975}"/>
          </ac:spMkLst>
        </pc:spChg>
      </pc:sldChg>
      <pc:sldChg chg="modSp del">
        <pc:chgData name="Charlotte Raby" userId="S::craby@wandlelearningpartnership.org.uk::20cc37f3-5b0f-4c5a-a0b7-8f276c615243" providerId="AD" clId="Web-{95FF70FE-3DAC-E4DB-EB3C-28555813A349}" dt="2023-05-09T09:34:40.720" v="830"/>
        <pc:sldMkLst>
          <pc:docMk/>
          <pc:sldMk cId="1999979201" sldId="442"/>
        </pc:sldMkLst>
        <pc:spChg chg="mod">
          <ac:chgData name="Charlotte Raby" userId="S::craby@wandlelearningpartnership.org.uk::20cc37f3-5b0f-4c5a-a0b7-8f276c615243" providerId="AD" clId="Web-{95FF70FE-3DAC-E4DB-EB3C-28555813A349}" dt="2023-05-07T12:09:21.850" v="498" actId="20577"/>
          <ac:spMkLst>
            <pc:docMk/>
            <pc:sldMk cId="1999979201" sldId="442"/>
            <ac:spMk id="2" creationId="{7C31C409-33E5-0C4B-8076-B55700B80BF1}"/>
          </ac:spMkLst>
        </pc:spChg>
      </pc:sldChg>
      <pc:sldChg chg="modSp">
        <pc:chgData name="Charlotte Raby" userId="S::craby@wandlelearningpartnership.org.uk::20cc37f3-5b0f-4c5a-a0b7-8f276c615243" providerId="AD" clId="Web-{95FF70FE-3DAC-E4DB-EB3C-28555813A349}" dt="2023-05-06T11:44:19.309" v="2" actId="20577"/>
        <pc:sldMkLst>
          <pc:docMk/>
          <pc:sldMk cId="1466559939" sldId="448"/>
        </pc:sldMkLst>
        <pc:spChg chg="mod">
          <ac:chgData name="Charlotte Raby" userId="S::craby@wandlelearningpartnership.org.uk::20cc37f3-5b0f-4c5a-a0b7-8f276c615243" providerId="AD" clId="Web-{95FF70FE-3DAC-E4DB-EB3C-28555813A349}" dt="2023-05-06T11:44:19.309" v="2" actId="20577"/>
          <ac:spMkLst>
            <pc:docMk/>
            <pc:sldMk cId="1466559939" sldId="448"/>
            <ac:spMk id="3" creationId="{1A6EAF36-1C4D-2840-A444-995DE43561D5}"/>
          </ac:spMkLst>
        </pc:spChg>
      </pc:sldChg>
      <pc:sldChg chg="modSp">
        <pc:chgData name="Charlotte Raby" userId="S::craby@wandlelearningpartnership.org.uk::20cc37f3-5b0f-4c5a-a0b7-8f276c615243" providerId="AD" clId="Web-{95FF70FE-3DAC-E4DB-EB3C-28555813A349}" dt="2023-05-07T11:53:13.955" v="136" actId="20577"/>
        <pc:sldMkLst>
          <pc:docMk/>
          <pc:sldMk cId="1769380691" sldId="455"/>
        </pc:sldMkLst>
        <pc:spChg chg="mod">
          <ac:chgData name="Charlotte Raby" userId="S::craby@wandlelearningpartnership.org.uk::20cc37f3-5b0f-4c5a-a0b7-8f276c615243" providerId="AD" clId="Web-{95FF70FE-3DAC-E4DB-EB3C-28555813A349}" dt="2023-05-07T11:53:13.955" v="136" actId="20577"/>
          <ac:spMkLst>
            <pc:docMk/>
            <pc:sldMk cId="1769380691" sldId="455"/>
            <ac:spMk id="2" creationId="{334CC877-0EA2-492F-BCB9-D8060F38E73C}"/>
          </ac:spMkLst>
        </pc:spChg>
      </pc:sldChg>
      <pc:sldChg chg="modSp">
        <pc:chgData name="Charlotte Raby" userId="S::craby@wandlelearningpartnership.org.uk::20cc37f3-5b0f-4c5a-a0b7-8f276c615243" providerId="AD" clId="Web-{95FF70FE-3DAC-E4DB-EB3C-28555813A349}" dt="2023-05-07T11:53:43.675" v="149" actId="20577"/>
        <pc:sldMkLst>
          <pc:docMk/>
          <pc:sldMk cId="2603803434" sldId="462"/>
        </pc:sldMkLst>
        <pc:spChg chg="mod">
          <ac:chgData name="Charlotte Raby" userId="S::craby@wandlelearningpartnership.org.uk::20cc37f3-5b0f-4c5a-a0b7-8f276c615243" providerId="AD" clId="Web-{95FF70FE-3DAC-E4DB-EB3C-28555813A349}" dt="2023-05-06T11:46:24.531" v="68" actId="20577"/>
          <ac:spMkLst>
            <pc:docMk/>
            <pc:sldMk cId="2603803434" sldId="462"/>
            <ac:spMk id="3" creationId="{00000000-0000-0000-0000-000000000000}"/>
          </ac:spMkLst>
        </pc:spChg>
        <pc:spChg chg="mod">
          <ac:chgData name="Charlotte Raby" userId="S::craby@wandlelearningpartnership.org.uk::20cc37f3-5b0f-4c5a-a0b7-8f276c615243" providerId="AD" clId="Web-{95FF70FE-3DAC-E4DB-EB3C-28555813A349}" dt="2023-05-07T11:53:43.675" v="149" actId="20577"/>
          <ac:spMkLst>
            <pc:docMk/>
            <pc:sldMk cId="2603803434" sldId="462"/>
            <ac:spMk id="4" creationId="{00000000-0000-0000-0000-000000000000}"/>
          </ac:spMkLst>
        </pc:spChg>
      </pc:sldChg>
      <pc:sldChg chg="modSp ord">
        <pc:chgData name="Charlotte Raby" userId="S::craby@wandlelearningpartnership.org.uk::20cc37f3-5b0f-4c5a-a0b7-8f276c615243" providerId="AD" clId="Web-{95FF70FE-3DAC-E4DB-EB3C-28555813A349}" dt="2023-05-09T09:31:10.572" v="781"/>
        <pc:sldMkLst>
          <pc:docMk/>
          <pc:sldMk cId="1508816914" sldId="463"/>
        </pc:sldMkLst>
        <pc:spChg chg="mod">
          <ac:chgData name="Charlotte Raby" userId="S::craby@wandlelearningpartnership.org.uk::20cc37f3-5b0f-4c5a-a0b7-8f276c615243" providerId="AD" clId="Web-{95FF70FE-3DAC-E4DB-EB3C-28555813A349}" dt="2023-05-07T11:54:42.834" v="178" actId="14100"/>
          <ac:spMkLst>
            <pc:docMk/>
            <pc:sldMk cId="1508816914" sldId="463"/>
            <ac:spMk id="5" creationId="{00000000-0000-0000-0000-000000000000}"/>
          </ac:spMkLst>
        </pc:spChg>
        <pc:spChg chg="mod">
          <ac:chgData name="Charlotte Raby" userId="S::craby@wandlelearningpartnership.org.uk::20cc37f3-5b0f-4c5a-a0b7-8f276c615243" providerId="AD" clId="Web-{95FF70FE-3DAC-E4DB-EB3C-28555813A349}" dt="2023-05-07T11:55:01.225" v="188" actId="20577"/>
          <ac:spMkLst>
            <pc:docMk/>
            <pc:sldMk cId="1508816914" sldId="463"/>
            <ac:spMk id="6" creationId="{00000000-0000-0000-0000-000000000000}"/>
          </ac:spMkLst>
        </pc:spChg>
      </pc:sldChg>
      <pc:sldChg chg="del">
        <pc:chgData name="Charlotte Raby" userId="S::craby@wandlelearningpartnership.org.uk::20cc37f3-5b0f-4c5a-a0b7-8f276c615243" providerId="AD" clId="Web-{95FF70FE-3DAC-E4DB-EB3C-28555813A349}" dt="2023-05-06T11:47:16.376" v="92"/>
        <pc:sldMkLst>
          <pc:docMk/>
          <pc:sldMk cId="754274233" sldId="464"/>
        </pc:sldMkLst>
      </pc:sldChg>
      <pc:sldChg chg="modSp">
        <pc:chgData name="Charlotte Raby" userId="S::craby@wandlelearningpartnership.org.uk::20cc37f3-5b0f-4c5a-a0b7-8f276c615243" providerId="AD" clId="Web-{95FF70FE-3DAC-E4DB-EB3C-28555813A349}" dt="2023-05-09T09:38:20.555" v="968" actId="20577"/>
        <pc:sldMkLst>
          <pc:docMk/>
          <pc:sldMk cId="3420027681" sldId="465"/>
        </pc:sldMkLst>
        <pc:spChg chg="mod">
          <ac:chgData name="Charlotte Raby" userId="S::craby@wandlelearningpartnership.org.uk::20cc37f3-5b0f-4c5a-a0b7-8f276c615243" providerId="AD" clId="Web-{95FF70FE-3DAC-E4DB-EB3C-28555813A349}" dt="2023-05-09T09:38:20.555" v="968" actId="20577"/>
          <ac:spMkLst>
            <pc:docMk/>
            <pc:sldMk cId="3420027681" sldId="465"/>
            <ac:spMk id="2" creationId="{00000000-0000-0000-0000-000000000000}"/>
          </ac:spMkLst>
        </pc:spChg>
        <pc:spChg chg="mod">
          <ac:chgData name="Charlotte Raby" userId="S::craby@wandlelearningpartnership.org.uk::20cc37f3-5b0f-4c5a-a0b7-8f276c615243" providerId="AD" clId="Web-{95FF70FE-3DAC-E4DB-EB3C-28555813A349}" dt="2023-05-07T11:57:28.590" v="213" actId="20577"/>
          <ac:spMkLst>
            <pc:docMk/>
            <pc:sldMk cId="3420027681" sldId="465"/>
            <ac:spMk id="3" creationId="{00000000-0000-0000-0000-000000000000}"/>
          </ac:spMkLst>
        </pc:spChg>
        <pc:picChg chg="mod">
          <ac:chgData name="Charlotte Raby" userId="S::craby@wandlelearningpartnership.org.uk::20cc37f3-5b0f-4c5a-a0b7-8f276c615243" providerId="AD" clId="Web-{95FF70FE-3DAC-E4DB-EB3C-28555813A349}" dt="2023-05-06T11:50:22.630" v="135" actId="1076"/>
          <ac:picMkLst>
            <pc:docMk/>
            <pc:sldMk cId="3420027681" sldId="465"/>
            <ac:picMk id="5" creationId="{00000000-0000-0000-0000-000000000000}"/>
          </ac:picMkLst>
        </pc:picChg>
        <pc:picChg chg="mod">
          <ac:chgData name="Charlotte Raby" userId="S::craby@wandlelearningpartnership.org.uk::20cc37f3-5b0f-4c5a-a0b7-8f276c615243" providerId="AD" clId="Web-{95FF70FE-3DAC-E4DB-EB3C-28555813A349}" dt="2023-05-06T11:50:20.005" v="134" actId="1076"/>
          <ac:picMkLst>
            <pc:docMk/>
            <pc:sldMk cId="3420027681" sldId="465"/>
            <ac:picMk id="6" creationId="{00000000-0000-0000-0000-000000000000}"/>
          </ac:picMkLst>
        </pc:picChg>
      </pc:sldChg>
      <pc:sldChg chg="modSp del">
        <pc:chgData name="Charlotte Raby" userId="S::craby@wandlelearningpartnership.org.uk::20cc37f3-5b0f-4c5a-a0b7-8f276c615243" providerId="AD" clId="Web-{95FF70FE-3DAC-E4DB-EB3C-28555813A349}" dt="2023-05-07T12:14:27.346" v="671"/>
        <pc:sldMkLst>
          <pc:docMk/>
          <pc:sldMk cId="787722262" sldId="466"/>
        </pc:sldMkLst>
        <pc:spChg chg="mod">
          <ac:chgData name="Charlotte Raby" userId="S::craby@wandlelearningpartnership.org.uk::20cc37f3-5b0f-4c5a-a0b7-8f276c615243" providerId="AD" clId="Web-{95FF70FE-3DAC-E4DB-EB3C-28555813A349}" dt="2023-05-07T12:14:20.940" v="667" actId="20577"/>
          <ac:spMkLst>
            <pc:docMk/>
            <pc:sldMk cId="787722262" sldId="466"/>
            <ac:spMk id="2" creationId="{00000000-0000-0000-0000-000000000000}"/>
          </ac:spMkLst>
        </pc:spChg>
        <pc:spChg chg="mod">
          <ac:chgData name="Charlotte Raby" userId="S::craby@wandlelearningpartnership.org.uk::20cc37f3-5b0f-4c5a-a0b7-8f276c615243" providerId="AD" clId="Web-{95FF70FE-3DAC-E4DB-EB3C-28555813A349}" dt="2023-05-07T12:14:12.971" v="665" actId="20577"/>
          <ac:spMkLst>
            <pc:docMk/>
            <pc:sldMk cId="787722262" sldId="466"/>
            <ac:spMk id="3" creationId="{00000000-0000-0000-0000-000000000000}"/>
          </ac:spMkLst>
        </pc:spChg>
        <pc:picChg chg="mod">
          <ac:chgData name="Charlotte Raby" userId="S::craby@wandlelearningpartnership.org.uk::20cc37f3-5b0f-4c5a-a0b7-8f276c615243" providerId="AD" clId="Web-{95FF70FE-3DAC-E4DB-EB3C-28555813A349}" dt="2023-05-07T12:08:49.411" v="496"/>
          <ac:picMkLst>
            <pc:docMk/>
            <pc:sldMk cId="787722262" sldId="466"/>
            <ac:picMk id="5" creationId="{00000000-0000-0000-0000-000000000000}"/>
          </ac:picMkLst>
        </pc:picChg>
      </pc:sldChg>
      <pc:sldChg chg="modSp add">
        <pc:chgData name="Charlotte Raby" userId="S::craby@wandlelearningpartnership.org.uk::20cc37f3-5b0f-4c5a-a0b7-8f276c615243" providerId="AD" clId="Web-{95FF70FE-3DAC-E4DB-EB3C-28555813A349}" dt="2023-05-07T11:55:59.477" v="201" actId="20577"/>
        <pc:sldMkLst>
          <pc:docMk/>
          <pc:sldMk cId="3529452920" sldId="467"/>
        </pc:sldMkLst>
        <pc:spChg chg="mod">
          <ac:chgData name="Charlotte Raby" userId="S::craby@wandlelearningpartnership.org.uk::20cc37f3-5b0f-4c5a-a0b7-8f276c615243" providerId="AD" clId="Web-{95FF70FE-3DAC-E4DB-EB3C-28555813A349}" dt="2023-05-07T11:55:59.477" v="201" actId="20577"/>
          <ac:spMkLst>
            <pc:docMk/>
            <pc:sldMk cId="3529452920" sldId="467"/>
            <ac:spMk id="2" creationId="{00000000-0000-0000-0000-000000000000}"/>
          </ac:spMkLst>
        </pc:spChg>
      </pc:sldChg>
      <pc:sldChg chg="addSp delSp modSp add ord replId addCm">
        <pc:chgData name="Charlotte Raby" userId="S::craby@wandlelearningpartnership.org.uk::20cc37f3-5b0f-4c5a-a0b7-8f276c615243" providerId="AD" clId="Web-{95FF70FE-3DAC-E4DB-EB3C-28555813A349}" dt="2023-05-09T09:40:12.450" v="986" actId="20577"/>
        <pc:sldMkLst>
          <pc:docMk/>
          <pc:sldMk cId="3475107775" sldId="468"/>
        </pc:sldMkLst>
        <pc:spChg chg="mod">
          <ac:chgData name="Charlotte Raby" userId="S::craby@wandlelearningpartnership.org.uk::20cc37f3-5b0f-4c5a-a0b7-8f276c615243" providerId="AD" clId="Web-{95FF70FE-3DAC-E4DB-EB3C-28555813A349}" dt="2023-05-07T12:16:25.023" v="708" actId="20577"/>
          <ac:spMkLst>
            <pc:docMk/>
            <pc:sldMk cId="3475107775" sldId="468"/>
            <ac:spMk id="2" creationId="{7C31C409-33E5-0C4B-8076-B55700B80BF1}"/>
          </ac:spMkLst>
        </pc:spChg>
        <pc:spChg chg="mod">
          <ac:chgData name="Charlotte Raby" userId="S::craby@wandlelearningpartnership.org.uk::20cc37f3-5b0f-4c5a-a0b7-8f276c615243" providerId="AD" clId="Web-{95FF70FE-3DAC-E4DB-EB3C-28555813A349}" dt="2023-05-09T09:40:12.450" v="986" actId="20577"/>
          <ac:spMkLst>
            <pc:docMk/>
            <pc:sldMk cId="3475107775" sldId="468"/>
            <ac:spMk id="3" creationId="{5D77FC48-7961-9849-B44F-999E708DB610}"/>
          </ac:spMkLst>
        </pc:spChg>
        <pc:picChg chg="add del mod">
          <ac:chgData name="Charlotte Raby" userId="S::craby@wandlelearningpartnership.org.uk::20cc37f3-5b0f-4c5a-a0b7-8f276c615243" providerId="AD" clId="Web-{95FF70FE-3DAC-E4DB-EB3C-28555813A349}" dt="2023-05-07T12:16:11.366" v="705"/>
          <ac:picMkLst>
            <pc:docMk/>
            <pc:sldMk cId="3475107775" sldId="468"/>
            <ac:picMk id="5" creationId="{30A86301-B04D-AC71-EFAC-B64CCAFBF409}"/>
          </ac:picMkLst>
        </pc:picChg>
        <pc:picChg chg="del">
          <ac:chgData name="Charlotte Raby" userId="S::craby@wandlelearningpartnership.org.uk::20cc37f3-5b0f-4c5a-a0b7-8f276c615243" providerId="AD" clId="Web-{95FF70FE-3DAC-E4DB-EB3C-28555813A349}" dt="2023-05-07T12:05:09.575" v="425"/>
          <ac:picMkLst>
            <pc:docMk/>
            <pc:sldMk cId="3475107775" sldId="468"/>
            <ac:picMk id="6" creationId="{D6DFDD0E-EB92-DD41-92A6-796144DC9035}"/>
          </ac:picMkLst>
        </pc:picChg>
        <pc:extLst>
          <p:ext xmlns:p="http://schemas.openxmlformats.org/presentationml/2006/main" uri="{D6D511B9-2390-475A-947B-AFAB55BFBCF1}">
            <pc226:cmChg xmlns:pc226="http://schemas.microsoft.com/office/powerpoint/2022/06/main/command" chg="add">
              <pc226:chgData name="Charlotte Raby" userId="S::craby@wandlelearningpartnership.org.uk::20cc37f3-5b0f-4c5a-a0b7-8f276c615243" providerId="AD" clId="Web-{95FF70FE-3DAC-E4DB-EB3C-28555813A349}" dt="2023-05-07T12:05:58.624" v="435"/>
              <pc2:cmMkLst xmlns:pc2="http://schemas.microsoft.com/office/powerpoint/2019/9/main/command">
                <pc:docMk/>
                <pc:sldMk cId="3475107775" sldId="468"/>
                <pc2:cmMk id="{B113C8B9-A0D5-4271-A21D-0FBC775B612B}"/>
              </pc2:cmMkLst>
            </pc226:cmChg>
          </p:ext>
        </pc:extLst>
      </pc:sldChg>
      <pc:sldChg chg="addSp delSp modSp new del">
        <pc:chgData name="Charlotte Raby" userId="S::craby@wandlelearningpartnership.org.uk::20cc37f3-5b0f-4c5a-a0b7-8f276c615243" providerId="AD" clId="Web-{95FF70FE-3DAC-E4DB-EB3C-28555813A349}" dt="2023-05-09T09:35:16.940" v="831"/>
        <pc:sldMkLst>
          <pc:docMk/>
          <pc:sldMk cId="2218812056" sldId="469"/>
        </pc:sldMkLst>
        <pc:spChg chg="mod">
          <ac:chgData name="Charlotte Raby" userId="S::craby@wandlelearningpartnership.org.uk::20cc37f3-5b0f-4c5a-a0b7-8f276c615243" providerId="AD" clId="Web-{95FF70FE-3DAC-E4DB-EB3C-28555813A349}" dt="2023-05-07T12:15:06.520" v="684" actId="20577"/>
          <ac:spMkLst>
            <pc:docMk/>
            <pc:sldMk cId="2218812056" sldId="469"/>
            <ac:spMk id="2" creationId="{CDB1782E-03AC-4E55-775E-33F53B8571AB}"/>
          </ac:spMkLst>
        </pc:spChg>
        <pc:spChg chg="mod">
          <ac:chgData name="Charlotte Raby" userId="S::craby@wandlelearningpartnership.org.uk::20cc37f3-5b0f-4c5a-a0b7-8f276c615243" providerId="AD" clId="Web-{95FF70FE-3DAC-E4DB-EB3C-28555813A349}" dt="2023-05-07T12:14:16.034" v="666" actId="20577"/>
          <ac:spMkLst>
            <pc:docMk/>
            <pc:sldMk cId="2218812056" sldId="469"/>
            <ac:spMk id="3" creationId="{3CCC3174-A965-58E1-2875-FDECF04DA543}"/>
          </ac:spMkLst>
        </pc:spChg>
        <pc:spChg chg="del mod">
          <ac:chgData name="Charlotte Raby" userId="S::craby@wandlelearningpartnership.org.uk::20cc37f3-5b0f-4c5a-a0b7-8f276c615243" providerId="AD" clId="Web-{95FF70FE-3DAC-E4DB-EB3C-28555813A349}" dt="2023-05-07T12:14:50.238" v="678"/>
          <ac:spMkLst>
            <pc:docMk/>
            <pc:sldMk cId="2218812056" sldId="469"/>
            <ac:spMk id="4" creationId="{C2255A10-3A97-37F4-C48E-982B81489767}"/>
          </ac:spMkLst>
        </pc:spChg>
        <pc:picChg chg="add mod">
          <ac:chgData name="Charlotte Raby" userId="S::craby@wandlelearningpartnership.org.uk::20cc37f3-5b0f-4c5a-a0b7-8f276c615243" providerId="AD" clId="Web-{95FF70FE-3DAC-E4DB-EB3C-28555813A349}" dt="2023-05-07T12:14:48.425" v="677" actId="1076"/>
          <ac:picMkLst>
            <pc:docMk/>
            <pc:sldMk cId="2218812056" sldId="469"/>
            <ac:picMk id="6" creationId="{CFE6C14F-0A2D-C609-D960-E6E5EB387147}"/>
          </ac:picMkLst>
        </pc:picChg>
      </pc:sldChg>
      <pc:sldChg chg="addSp delSp modSp new addCm modNotes">
        <pc:chgData name="Charlotte Raby" userId="S::craby@wandlelearningpartnership.org.uk::20cc37f3-5b0f-4c5a-a0b7-8f276c615243" providerId="AD" clId="Web-{95FF70FE-3DAC-E4DB-EB3C-28555813A349}" dt="2023-05-08T10:29:48.701" v="780"/>
        <pc:sldMkLst>
          <pc:docMk/>
          <pc:sldMk cId="3832596932" sldId="470"/>
        </pc:sldMkLst>
        <pc:spChg chg="del mod">
          <ac:chgData name="Charlotte Raby" userId="S::craby@wandlelearningpartnership.org.uk::20cc37f3-5b0f-4c5a-a0b7-8f276c615243" providerId="AD" clId="Web-{95FF70FE-3DAC-E4DB-EB3C-28555813A349}" dt="2023-05-08T10:26:43.242" v="737"/>
          <ac:spMkLst>
            <pc:docMk/>
            <pc:sldMk cId="3832596932" sldId="470"/>
            <ac:spMk id="2" creationId="{1F910D2F-4BDF-028F-132C-CF04C12DB2A4}"/>
          </ac:spMkLst>
        </pc:spChg>
        <pc:spChg chg="mod">
          <ac:chgData name="Charlotte Raby" userId="S::craby@wandlelearningpartnership.org.uk::20cc37f3-5b0f-4c5a-a0b7-8f276c615243" providerId="AD" clId="Web-{95FF70FE-3DAC-E4DB-EB3C-28555813A349}" dt="2023-05-07T12:20:26.647" v="717" actId="20577"/>
          <ac:spMkLst>
            <pc:docMk/>
            <pc:sldMk cId="3832596932" sldId="470"/>
            <ac:spMk id="3" creationId="{2B82B14F-2162-556F-8604-D11477375E7F}"/>
          </ac:spMkLst>
        </pc:spChg>
        <pc:spChg chg="del mod">
          <ac:chgData name="Charlotte Raby" userId="S::craby@wandlelearningpartnership.org.uk::20cc37f3-5b0f-4c5a-a0b7-8f276c615243" providerId="AD" clId="Web-{95FF70FE-3DAC-E4DB-EB3C-28555813A349}" dt="2023-05-08T10:26:46.102" v="738"/>
          <ac:spMkLst>
            <pc:docMk/>
            <pc:sldMk cId="3832596932" sldId="470"/>
            <ac:spMk id="4" creationId="{7AE9E38D-B9E1-EF56-A95A-AAA67314DA8B}"/>
          </ac:spMkLst>
        </pc:spChg>
        <pc:picChg chg="add mod modCrop">
          <ac:chgData name="Charlotte Raby" userId="S::craby@wandlelearningpartnership.org.uk::20cc37f3-5b0f-4c5a-a0b7-8f276c615243" providerId="AD" clId="Web-{95FF70FE-3DAC-E4DB-EB3C-28555813A349}" dt="2023-05-08T10:27:30.790" v="744"/>
          <ac:picMkLst>
            <pc:docMk/>
            <pc:sldMk cId="3832596932" sldId="470"/>
            <ac:picMk id="5" creationId="{701B3F15-C2E8-6A61-F4EC-2ED3DB0C831F}"/>
          </ac:picMkLst>
        </pc:picChg>
        <pc:picChg chg="add mod">
          <ac:chgData name="Charlotte Raby" userId="S::craby@wandlelearningpartnership.org.uk::20cc37f3-5b0f-4c5a-a0b7-8f276c615243" providerId="AD" clId="Web-{95FF70FE-3DAC-E4DB-EB3C-28555813A349}" dt="2023-05-08T10:27:43.025" v="749" actId="1076"/>
          <ac:picMkLst>
            <pc:docMk/>
            <pc:sldMk cId="3832596932" sldId="470"/>
            <ac:picMk id="6" creationId="{B04EC60A-918F-3BD1-B68E-054EE9D9A420}"/>
          </ac:picMkLst>
        </pc:picChg>
        <pc:picChg chg="add mod">
          <ac:chgData name="Charlotte Raby" userId="S::craby@wandlelearningpartnership.org.uk::20cc37f3-5b0f-4c5a-a0b7-8f276c615243" providerId="AD" clId="Web-{95FF70FE-3DAC-E4DB-EB3C-28555813A349}" dt="2023-05-08T10:27:47.572" v="751" actId="14100"/>
          <ac:picMkLst>
            <pc:docMk/>
            <pc:sldMk cId="3832596932" sldId="470"/>
            <ac:picMk id="8" creationId="{6709C436-F52C-DD16-86B1-8DE8BAE1499C}"/>
          </ac:picMkLst>
        </pc:picChg>
        <pc:extLst>
          <p:ext xmlns:p="http://schemas.openxmlformats.org/presentationml/2006/main" uri="{D6D511B9-2390-475A-947B-AFAB55BFBCF1}">
            <pc226:cmChg xmlns:pc226="http://schemas.microsoft.com/office/powerpoint/2022/06/main/command" chg="add">
              <pc226:chgData name="Charlotte Raby" userId="S::craby@wandlelearningpartnership.org.uk::20cc37f3-5b0f-4c5a-a0b7-8f276c615243" providerId="AD" clId="Web-{95FF70FE-3DAC-E4DB-EB3C-28555813A349}" dt="2023-05-07T12:22:11.072" v="728"/>
              <pc2:cmMkLst xmlns:pc2="http://schemas.microsoft.com/office/powerpoint/2019/9/main/command">
                <pc:docMk/>
                <pc:sldMk cId="3832596932" sldId="470"/>
                <pc2:cmMk id="{70CB2D71-FA07-43AD-9458-A93EBF95A6C5}"/>
              </pc2:cmMkLst>
            </pc226:cmChg>
          </p:ext>
        </pc:extLst>
      </pc:sldChg>
      <pc:sldChg chg="modSp add">
        <pc:chgData name="Charlotte Raby" userId="S::craby@wandlelearningpartnership.org.uk::20cc37f3-5b0f-4c5a-a0b7-8f276c615243" providerId="AD" clId="Web-{95FF70FE-3DAC-E4DB-EB3C-28555813A349}" dt="2023-05-09T09:37:58.273" v="967" actId="20577"/>
        <pc:sldMkLst>
          <pc:docMk/>
          <pc:sldMk cId="2236848582" sldId="471"/>
        </pc:sldMkLst>
        <pc:spChg chg="mod">
          <ac:chgData name="Charlotte Raby" userId="S::craby@wandlelearningpartnership.org.uk::20cc37f3-5b0f-4c5a-a0b7-8f276c615243" providerId="AD" clId="Web-{95FF70FE-3DAC-E4DB-EB3C-28555813A349}" dt="2023-05-09T09:37:58.273" v="967" actId="20577"/>
          <ac:spMkLst>
            <pc:docMk/>
            <pc:sldMk cId="2236848582" sldId="471"/>
            <ac:spMk id="2" creationId="{CDB1782E-03AC-4E55-775E-33F53B8571AB}"/>
          </ac:spMkLst>
        </pc:spChg>
        <pc:spChg chg="mod">
          <ac:chgData name="Charlotte Raby" userId="S::craby@wandlelearningpartnership.org.uk::20cc37f3-5b0f-4c5a-a0b7-8f276c615243" providerId="AD" clId="Web-{95FF70FE-3DAC-E4DB-EB3C-28555813A349}" dt="2023-05-09T09:35:38.784" v="837" actId="20577"/>
          <ac:spMkLst>
            <pc:docMk/>
            <pc:sldMk cId="2236848582" sldId="471"/>
            <ac:spMk id="3" creationId="{3CCC3174-A965-58E1-2875-FDECF04DA543}"/>
          </ac:spMkLst>
        </pc:spChg>
      </pc:sldChg>
      <pc:sldChg chg="new del">
        <pc:chgData name="Charlotte Raby" userId="S::craby@wandlelearningpartnership.org.uk::20cc37f3-5b0f-4c5a-a0b7-8f276c615243" providerId="AD" clId="Web-{95FF70FE-3DAC-E4DB-EB3C-28555813A349}" dt="2023-05-09T09:32:07.215" v="797"/>
        <pc:sldMkLst>
          <pc:docMk/>
          <pc:sldMk cId="2715531928" sldId="471"/>
        </pc:sldMkLst>
      </pc:sldChg>
      <pc:sldChg chg="add ord">
        <pc:chgData name="Charlotte Raby" userId="S::craby@wandlelearningpartnership.org.uk::20cc37f3-5b0f-4c5a-a0b7-8f276c615243" providerId="AD" clId="Web-{95FF70FE-3DAC-E4DB-EB3C-28555813A349}" dt="2023-05-09T09:39:47.464" v="982"/>
        <pc:sldMkLst>
          <pc:docMk/>
          <pc:sldMk cId="571224166" sldId="472"/>
        </pc:sldMkLst>
      </pc:sldChg>
    </pc:docChg>
  </pc:docChgLst>
  <pc:docChgLst>
    <pc:chgData name="Sarah Paxton" userId="S::spaxton@wandlelearningpartnership.org.uk::2df68680-0ec5-4347-a5b4-6b217d65efa5" providerId="AD" clId="Web-{EE9097F3-3C4E-A183-2DFB-254B4287973F}"/>
    <pc:docChg chg="delSld modSld sldOrd">
      <pc:chgData name="Sarah Paxton" userId="S::spaxton@wandlelearningpartnership.org.uk::2df68680-0ec5-4347-a5b4-6b217d65efa5" providerId="AD" clId="Web-{EE9097F3-3C4E-A183-2DFB-254B4287973F}" dt="2023-05-10T09:54:14.874" v="76" actId="20577"/>
      <pc:docMkLst>
        <pc:docMk/>
      </pc:docMkLst>
      <pc:sldChg chg="modSp">
        <pc:chgData name="Sarah Paxton" userId="S::spaxton@wandlelearningpartnership.org.uk::2df68680-0ec5-4347-a5b4-6b217d65efa5" providerId="AD" clId="Web-{EE9097F3-3C4E-A183-2DFB-254B4287973F}" dt="2023-05-10T09:54:14.874" v="76" actId="20577"/>
        <pc:sldMkLst>
          <pc:docMk/>
          <pc:sldMk cId="0" sldId="256"/>
        </pc:sldMkLst>
        <pc:spChg chg="mod">
          <ac:chgData name="Sarah Paxton" userId="S::spaxton@wandlelearningpartnership.org.uk::2df68680-0ec5-4347-a5b4-6b217d65efa5" providerId="AD" clId="Web-{EE9097F3-3C4E-A183-2DFB-254B4287973F}" dt="2023-05-10T09:54:14.874" v="76" actId="20577"/>
          <ac:spMkLst>
            <pc:docMk/>
            <pc:sldMk cId="0" sldId="256"/>
            <ac:spMk id="13314" creationId="{4A9BDAC7-397C-164A-A84F-9A78B8DF9823}"/>
          </ac:spMkLst>
        </pc:spChg>
      </pc:sldChg>
      <pc:sldChg chg="modSp">
        <pc:chgData name="Sarah Paxton" userId="S::spaxton@wandlelearningpartnership.org.uk::2df68680-0ec5-4347-a5b4-6b217d65efa5" providerId="AD" clId="Web-{EE9097F3-3C4E-A183-2DFB-254B4287973F}" dt="2023-05-10T09:11:28.975" v="30" actId="14100"/>
        <pc:sldMkLst>
          <pc:docMk/>
          <pc:sldMk cId="3411190576" sldId="429"/>
        </pc:sldMkLst>
        <pc:spChg chg="mod">
          <ac:chgData name="Sarah Paxton" userId="S::spaxton@wandlelearningpartnership.org.uk::2df68680-0ec5-4347-a5b4-6b217d65efa5" providerId="AD" clId="Web-{EE9097F3-3C4E-A183-2DFB-254B4287973F}" dt="2023-05-10T09:11:28.975" v="30" actId="14100"/>
          <ac:spMkLst>
            <pc:docMk/>
            <pc:sldMk cId="3411190576" sldId="429"/>
            <ac:spMk id="6" creationId="{82F6C5C2-432E-8248-84DB-431199FAEAE8}"/>
          </ac:spMkLst>
        </pc:spChg>
      </pc:sldChg>
      <pc:sldChg chg="modSp">
        <pc:chgData name="Sarah Paxton" userId="S::spaxton@wandlelearningpartnership.org.uk::2df68680-0ec5-4347-a5b4-6b217d65efa5" providerId="AD" clId="Web-{EE9097F3-3C4E-A183-2DFB-254B4287973F}" dt="2023-05-10T09:10:46.521" v="27" actId="1076"/>
        <pc:sldMkLst>
          <pc:docMk/>
          <pc:sldMk cId="878290481" sldId="432"/>
        </pc:sldMkLst>
        <pc:spChg chg="mod">
          <ac:chgData name="Sarah Paxton" userId="S::spaxton@wandlelearningpartnership.org.uk::2df68680-0ec5-4347-a5b4-6b217d65efa5" providerId="AD" clId="Web-{EE9097F3-3C4E-A183-2DFB-254B4287973F}" dt="2023-05-10T09:10:46.521" v="27" actId="1076"/>
          <ac:spMkLst>
            <pc:docMk/>
            <pc:sldMk cId="878290481" sldId="432"/>
            <ac:spMk id="2" creationId="{34398AD0-3875-B94F-A90E-046466F6C19A}"/>
          </ac:spMkLst>
        </pc:spChg>
      </pc:sldChg>
      <pc:sldChg chg="modSp modNotes">
        <pc:chgData name="Sarah Paxton" userId="S::spaxton@wandlelearningpartnership.org.uk::2df68680-0ec5-4347-a5b4-6b217d65efa5" providerId="AD" clId="Web-{EE9097F3-3C4E-A183-2DFB-254B4287973F}" dt="2023-05-10T09:53:15.873" v="69"/>
        <pc:sldMkLst>
          <pc:docMk/>
          <pc:sldMk cId="3529452920" sldId="467"/>
        </pc:sldMkLst>
        <pc:spChg chg="mod">
          <ac:chgData name="Sarah Paxton" userId="S::spaxton@wandlelearningpartnership.org.uk::2df68680-0ec5-4347-a5b4-6b217d65efa5" providerId="AD" clId="Web-{EE9097F3-3C4E-A183-2DFB-254B4287973F}" dt="2023-05-10T09:53:04.498" v="66" actId="20577"/>
          <ac:spMkLst>
            <pc:docMk/>
            <pc:sldMk cId="3529452920" sldId="467"/>
            <ac:spMk id="2" creationId="{00000000-0000-0000-0000-000000000000}"/>
          </ac:spMkLst>
        </pc:spChg>
      </pc:sldChg>
      <pc:sldChg chg="del">
        <pc:chgData name="Sarah Paxton" userId="S::spaxton@wandlelearningpartnership.org.uk::2df68680-0ec5-4347-a5b4-6b217d65efa5" providerId="AD" clId="Web-{EE9097F3-3C4E-A183-2DFB-254B4287973F}" dt="2023-05-10T09:10:31.365" v="26"/>
        <pc:sldMkLst>
          <pc:docMk/>
          <pc:sldMk cId="3475107775" sldId="468"/>
        </pc:sldMkLst>
      </pc:sldChg>
      <pc:sldChg chg="ord">
        <pc:chgData name="Sarah Paxton" userId="S::spaxton@wandlelearningpartnership.org.uk::2df68680-0ec5-4347-a5b4-6b217d65efa5" providerId="AD" clId="Web-{EE9097F3-3C4E-A183-2DFB-254B4287973F}" dt="2023-05-10T09:11:00.881" v="29"/>
        <pc:sldMkLst>
          <pc:docMk/>
          <pc:sldMk cId="571224166" sldId="472"/>
        </pc:sldMkLst>
      </pc:sldChg>
    </pc:docChg>
  </pc:docChgLst>
  <pc:docChgLst>
    <pc:chgData name="Tracy Kewley" userId="S::tkewley@wandlelearningpartnership.org.uk::b68af60d-7d66-41d4-8c63-93e8fe2e4ce0" providerId="AD" clId="Web-{72BDD77A-71FE-C05E-6575-AFFB9F6CE084}"/>
    <pc:docChg chg="">
      <pc:chgData name="Tracy Kewley" userId="S::tkewley@wandlelearningpartnership.org.uk::b68af60d-7d66-41d4-8c63-93e8fe2e4ce0" providerId="AD" clId="Web-{72BDD77A-71FE-C05E-6575-AFFB9F6CE084}" dt="2023-09-08T15:08:09.136" v="0"/>
      <pc:docMkLst>
        <pc:docMk/>
      </pc:docMkLst>
      <pc:sldChg chg="delCm">
        <pc:chgData name="Tracy Kewley" userId="S::tkewley@wandlelearningpartnership.org.uk::b68af60d-7d66-41d4-8c63-93e8fe2e4ce0" providerId="AD" clId="Web-{72BDD77A-71FE-C05E-6575-AFFB9F6CE084}" dt="2023-09-08T15:08:09.136" v="0"/>
        <pc:sldMkLst>
          <pc:docMk/>
          <pc:sldMk cId="0" sldId="256"/>
        </pc:sldMkLst>
      </pc:sldChg>
    </pc:docChg>
  </pc:docChgLst>
  <pc:docChgLst>
    <pc:chgData name="Ken Stevens" userId="S::ken.stevens_communitas-pr.co.uk#ext#@wandlelearningtrust.onmicrosoft.com::e31710aa-ef77-4b09-a704-ea798def3f98" providerId="AD" clId="Web-{63BAF71B-4920-F628-3DCF-75C617766E3F}"/>
    <pc:docChg chg="modSld">
      <pc:chgData name="Ken Stevens" userId="S::ken.stevens_communitas-pr.co.uk#ext#@wandlelearningtrust.onmicrosoft.com::e31710aa-ef77-4b09-a704-ea798def3f98" providerId="AD" clId="Web-{63BAF71B-4920-F628-3DCF-75C617766E3F}" dt="2023-08-15T15:02:40.848" v="1"/>
      <pc:docMkLst>
        <pc:docMk/>
      </pc:docMkLst>
      <pc:sldChg chg="modSp">
        <pc:chgData name="Ken Stevens" userId="S::ken.stevens_communitas-pr.co.uk#ext#@wandlelearningtrust.onmicrosoft.com::e31710aa-ef77-4b09-a704-ea798def3f98" providerId="AD" clId="Web-{63BAF71B-4920-F628-3DCF-75C617766E3F}" dt="2023-08-15T15:02:40.848" v="1"/>
        <pc:sldMkLst>
          <pc:docMk/>
          <pc:sldMk cId="2236848582" sldId="471"/>
        </pc:sldMkLst>
        <pc:picChg chg="mod">
          <ac:chgData name="Ken Stevens" userId="S::ken.stevens_communitas-pr.co.uk#ext#@wandlelearningtrust.onmicrosoft.com::e31710aa-ef77-4b09-a704-ea798def3f98" providerId="AD" clId="Web-{63BAF71B-4920-F628-3DCF-75C617766E3F}" dt="2023-08-15T15:02:40.848" v="1"/>
          <ac:picMkLst>
            <pc:docMk/>
            <pc:sldMk cId="2236848582" sldId="471"/>
            <ac:picMk id="6" creationId="{CFE6C14F-0A2D-C609-D960-E6E5EB387147}"/>
          </ac:picMkLst>
        </pc:picChg>
      </pc:sldChg>
    </pc:docChg>
  </pc:docChgLst>
  <pc:docChgLst>
    <pc:chgData name="Sarah Paxton" userId="S::spaxton@wandlelearningpartnership.org.uk::2df68680-0ec5-4347-a5b4-6b217d65efa5" providerId="AD" clId="Web-{A0E06F28-F940-4BA5-AAEB-DCD2BCBB3E45}"/>
    <pc:docChg chg="modSld">
      <pc:chgData name="Sarah Paxton" userId="S::spaxton@wandlelearningpartnership.org.uk::2df68680-0ec5-4347-a5b4-6b217d65efa5" providerId="AD" clId="Web-{A0E06F28-F940-4BA5-AAEB-DCD2BCBB3E45}" dt="2023-06-08T16:13:51.507" v="501"/>
      <pc:docMkLst>
        <pc:docMk/>
      </pc:docMkLst>
      <pc:sldChg chg="modNotes">
        <pc:chgData name="Sarah Paxton" userId="S::spaxton@wandlelearningpartnership.org.uk::2df68680-0ec5-4347-a5b4-6b217d65efa5" providerId="AD" clId="Web-{A0E06F28-F940-4BA5-AAEB-DCD2BCBB3E45}" dt="2023-06-08T16:13:51.507" v="501"/>
        <pc:sldMkLst>
          <pc:docMk/>
          <pc:sldMk cId="0" sldId="256"/>
        </pc:sldMkLst>
      </pc:sldChg>
      <pc:sldChg chg="modNotes">
        <pc:chgData name="Sarah Paxton" userId="S::spaxton@wandlelearningpartnership.org.uk::2df68680-0ec5-4347-a5b4-6b217d65efa5" providerId="AD" clId="Web-{A0E06F28-F940-4BA5-AAEB-DCD2BCBB3E45}" dt="2023-06-08T16:12:40.551" v="484"/>
        <pc:sldMkLst>
          <pc:docMk/>
          <pc:sldMk cId="761715090" sldId="421"/>
        </pc:sldMkLst>
      </pc:sldChg>
      <pc:sldChg chg="modNotes">
        <pc:chgData name="Sarah Paxton" userId="S::spaxton@wandlelearningpartnership.org.uk::2df68680-0ec5-4347-a5b4-6b217d65efa5" providerId="AD" clId="Web-{A0E06F28-F940-4BA5-AAEB-DCD2BCBB3E45}" dt="2023-06-08T15:59:16.700" v="295"/>
        <pc:sldMkLst>
          <pc:docMk/>
          <pc:sldMk cId="4281160187" sldId="446"/>
        </pc:sldMkLst>
      </pc:sldChg>
      <pc:sldChg chg="modNotes">
        <pc:chgData name="Sarah Paxton" userId="S::spaxton@wandlelearningpartnership.org.uk::2df68680-0ec5-4347-a5b4-6b217d65efa5" providerId="AD" clId="Web-{A0E06F28-F940-4BA5-AAEB-DCD2BCBB3E45}" dt="2023-06-08T15:59:20.451" v="298"/>
        <pc:sldMkLst>
          <pc:docMk/>
          <pc:sldMk cId="676117910" sldId="447"/>
        </pc:sldMkLst>
      </pc:sldChg>
      <pc:sldChg chg="modNotes">
        <pc:chgData name="Sarah Paxton" userId="S::spaxton@wandlelearningpartnership.org.uk::2df68680-0ec5-4347-a5b4-6b217d65efa5" providerId="AD" clId="Web-{A0E06F28-F940-4BA5-AAEB-DCD2BCBB3E45}" dt="2023-06-08T16:11:30.518" v="480"/>
        <pc:sldMkLst>
          <pc:docMk/>
          <pc:sldMk cId="1466559939" sldId="448"/>
        </pc:sldMkLst>
      </pc:sldChg>
      <pc:sldChg chg="modNotes">
        <pc:chgData name="Sarah Paxton" userId="S::spaxton@wandlelearningpartnership.org.uk::2df68680-0ec5-4347-a5b4-6b217d65efa5" providerId="AD" clId="Web-{A0E06F28-F940-4BA5-AAEB-DCD2BCBB3E45}" dt="2023-06-08T16:09:02.311" v="418"/>
        <pc:sldMkLst>
          <pc:docMk/>
          <pc:sldMk cId="1769380691" sldId="455"/>
        </pc:sldMkLst>
      </pc:sldChg>
    </pc:docChg>
  </pc:docChgLst>
  <pc:docChgLst>
    <pc:chgData name="Ken Stevens" userId="d80fde96-7083-4d2c-a892-992fde7539bb" providerId="ADAL" clId="{C290DDCB-8173-4B1E-A32C-95A508C7F223}"/>
    <pc:docChg chg="custSel modSld">
      <pc:chgData name="Ken Stevens" userId="d80fde96-7083-4d2c-a892-992fde7539bb" providerId="ADAL" clId="{C290DDCB-8173-4B1E-A32C-95A508C7F223}" dt="2023-08-15T16:01:55.197" v="51" actId="11530"/>
      <pc:docMkLst>
        <pc:docMk/>
      </pc:docMkLst>
      <pc:sldChg chg="modSp mod">
        <pc:chgData name="Ken Stevens" userId="d80fde96-7083-4d2c-a892-992fde7539bb" providerId="ADAL" clId="{C290DDCB-8173-4B1E-A32C-95A508C7F223}" dt="2023-08-15T16:00:48.613" v="42" actId="113"/>
        <pc:sldMkLst>
          <pc:docMk/>
          <pc:sldMk cId="322712400" sldId="380"/>
        </pc:sldMkLst>
        <pc:spChg chg="mod">
          <ac:chgData name="Ken Stevens" userId="d80fde96-7083-4d2c-a892-992fde7539bb" providerId="ADAL" clId="{C290DDCB-8173-4B1E-A32C-95A508C7F223}" dt="2023-08-15T16:00:48.613" v="42" actId="113"/>
          <ac:spMkLst>
            <pc:docMk/>
            <pc:sldMk cId="322712400" sldId="380"/>
            <ac:spMk id="4" creationId="{8481A8C2-E3D2-5A46-8FC1-D043DCBCF8E8}"/>
          </ac:spMkLst>
        </pc:spChg>
      </pc:sldChg>
      <pc:sldChg chg="modSp mod">
        <pc:chgData name="Ken Stevens" userId="d80fde96-7083-4d2c-a892-992fde7539bb" providerId="ADAL" clId="{C290DDCB-8173-4B1E-A32C-95A508C7F223}" dt="2023-08-15T16:01:16.636" v="45" actId="113"/>
        <pc:sldMkLst>
          <pc:docMk/>
          <pc:sldMk cId="1408549451" sldId="422"/>
        </pc:sldMkLst>
        <pc:spChg chg="mod">
          <ac:chgData name="Ken Stevens" userId="d80fde96-7083-4d2c-a892-992fde7539bb" providerId="ADAL" clId="{C290DDCB-8173-4B1E-A32C-95A508C7F223}" dt="2023-08-15T16:01:16.636" v="45" actId="113"/>
          <ac:spMkLst>
            <pc:docMk/>
            <pc:sldMk cId="1408549451" sldId="422"/>
            <ac:spMk id="3" creationId="{8094F2CC-1E17-114E-BB98-903957021FB5}"/>
          </ac:spMkLst>
        </pc:spChg>
      </pc:sldChg>
      <pc:sldChg chg="modSp mod">
        <pc:chgData name="Ken Stevens" userId="d80fde96-7083-4d2c-a892-992fde7539bb" providerId="ADAL" clId="{C290DDCB-8173-4B1E-A32C-95A508C7F223}" dt="2023-08-15T16:01:10.934" v="44" actId="11530"/>
        <pc:sldMkLst>
          <pc:docMk/>
          <pc:sldMk cId="3411190576" sldId="429"/>
        </pc:sldMkLst>
        <pc:spChg chg="mod">
          <ac:chgData name="Ken Stevens" userId="d80fde96-7083-4d2c-a892-992fde7539bb" providerId="ADAL" clId="{C290DDCB-8173-4B1E-A32C-95A508C7F223}" dt="2023-08-15T16:01:04.375" v="43" actId="113"/>
          <ac:spMkLst>
            <pc:docMk/>
            <pc:sldMk cId="3411190576" sldId="429"/>
            <ac:spMk id="4" creationId="{1D0C56A2-B8FB-0E4C-9808-4C8445824CFE}"/>
          </ac:spMkLst>
        </pc:spChg>
        <pc:picChg chg="mod">
          <ac:chgData name="Ken Stevens" userId="d80fde96-7083-4d2c-a892-992fde7539bb" providerId="ADAL" clId="{C290DDCB-8173-4B1E-A32C-95A508C7F223}" dt="2023-08-15T16:01:10.934" v="44" actId="11530"/>
          <ac:picMkLst>
            <pc:docMk/>
            <pc:sldMk cId="3411190576" sldId="429"/>
            <ac:picMk id="5" creationId="{A77DE003-8673-7349-8269-8B2BBAA6A76D}"/>
          </ac:picMkLst>
        </pc:picChg>
      </pc:sldChg>
      <pc:sldChg chg="modSp mod">
        <pc:chgData name="Ken Stevens" userId="d80fde96-7083-4d2c-a892-992fde7539bb" providerId="ADAL" clId="{C290DDCB-8173-4B1E-A32C-95A508C7F223}" dt="2023-08-15T16:00:35.625" v="40" actId="113"/>
        <pc:sldMkLst>
          <pc:docMk/>
          <pc:sldMk cId="878290481" sldId="432"/>
        </pc:sldMkLst>
        <pc:spChg chg="mod">
          <ac:chgData name="Ken Stevens" userId="d80fde96-7083-4d2c-a892-992fde7539bb" providerId="ADAL" clId="{C290DDCB-8173-4B1E-A32C-95A508C7F223}" dt="2023-08-15T16:00:35.625" v="40" actId="113"/>
          <ac:spMkLst>
            <pc:docMk/>
            <pc:sldMk cId="878290481" sldId="432"/>
            <ac:spMk id="3" creationId="{ED26F458-A726-794D-91AB-7485E77815F9}"/>
          </ac:spMkLst>
        </pc:spChg>
      </pc:sldChg>
      <pc:sldChg chg="modSp mod">
        <pc:chgData name="Ken Stevens" userId="d80fde96-7083-4d2c-a892-992fde7539bb" providerId="ADAL" clId="{C290DDCB-8173-4B1E-A32C-95A508C7F223}" dt="2023-08-15T15:48:47.999" v="12" actId="732"/>
        <pc:sldMkLst>
          <pc:docMk/>
          <pc:sldMk cId="3765306440" sldId="433"/>
        </pc:sldMkLst>
        <pc:picChg chg="mod modCrop">
          <ac:chgData name="Ken Stevens" userId="d80fde96-7083-4d2c-a892-992fde7539bb" providerId="ADAL" clId="{C290DDCB-8173-4B1E-A32C-95A508C7F223}" dt="2023-08-15T15:48:47.999" v="12" actId="732"/>
          <ac:picMkLst>
            <pc:docMk/>
            <pc:sldMk cId="3765306440" sldId="433"/>
            <ac:picMk id="5" creationId="{00000000-0000-0000-0000-000000000000}"/>
          </ac:picMkLst>
        </pc:picChg>
      </pc:sldChg>
      <pc:sldChg chg="modSp">
        <pc:chgData name="Ken Stevens" userId="d80fde96-7083-4d2c-a892-992fde7539bb" providerId="ADAL" clId="{C290DDCB-8173-4B1E-A32C-95A508C7F223}" dt="2023-08-15T16:00:16.278" v="36" actId="11530"/>
        <pc:sldMkLst>
          <pc:docMk/>
          <pc:sldMk cId="996933788" sldId="434"/>
        </pc:sldMkLst>
        <pc:picChg chg="mod">
          <ac:chgData name="Ken Stevens" userId="d80fde96-7083-4d2c-a892-992fde7539bb" providerId="ADAL" clId="{C290DDCB-8173-4B1E-A32C-95A508C7F223}" dt="2023-08-15T16:00:16.278" v="36" actId="11530"/>
          <ac:picMkLst>
            <pc:docMk/>
            <pc:sldMk cId="996933788" sldId="434"/>
            <ac:picMk id="5" creationId="{70A18597-D3C0-654D-A58C-597972A3327B}"/>
          </ac:picMkLst>
        </pc:picChg>
      </pc:sldChg>
      <pc:sldChg chg="modSp">
        <pc:chgData name="Ken Stevens" userId="d80fde96-7083-4d2c-a892-992fde7539bb" providerId="ADAL" clId="{C290DDCB-8173-4B1E-A32C-95A508C7F223}" dt="2023-08-15T15:57:30.324" v="19" actId="11530"/>
        <pc:sldMkLst>
          <pc:docMk/>
          <pc:sldMk cId="1769380691" sldId="455"/>
        </pc:sldMkLst>
        <pc:picChg chg="mod">
          <ac:chgData name="Ken Stevens" userId="d80fde96-7083-4d2c-a892-992fde7539bb" providerId="ADAL" clId="{C290DDCB-8173-4B1E-A32C-95A508C7F223}" dt="2023-08-15T15:57:30.324" v="19" actId="11530"/>
          <ac:picMkLst>
            <pc:docMk/>
            <pc:sldMk cId="1769380691" sldId="455"/>
            <ac:picMk id="5" creationId="{7A2F3643-1442-0E4E-8B4B-3F7E099963C7}"/>
          </ac:picMkLst>
        </pc:picChg>
      </pc:sldChg>
      <pc:sldChg chg="modSp mod">
        <pc:chgData name="Ken Stevens" userId="d80fde96-7083-4d2c-a892-992fde7539bb" providerId="ADAL" clId="{C290DDCB-8173-4B1E-A32C-95A508C7F223}" dt="2023-08-15T16:00:39.896" v="41" actId="113"/>
        <pc:sldMkLst>
          <pc:docMk/>
          <pc:sldMk cId="3465361998" sldId="461"/>
        </pc:sldMkLst>
        <pc:spChg chg="mod">
          <ac:chgData name="Ken Stevens" userId="d80fde96-7083-4d2c-a892-992fde7539bb" providerId="ADAL" clId="{C290DDCB-8173-4B1E-A32C-95A508C7F223}" dt="2023-08-15T16:00:39.896" v="41" actId="113"/>
          <ac:spMkLst>
            <pc:docMk/>
            <pc:sldMk cId="3465361998" sldId="461"/>
            <ac:spMk id="3" creationId="{0C2C5322-C816-CC44-B38C-334FC281CAFF}"/>
          </ac:spMkLst>
        </pc:spChg>
      </pc:sldChg>
      <pc:sldChg chg="addSp delSp modSp mod">
        <pc:chgData name="Ken Stevens" userId="d80fde96-7083-4d2c-a892-992fde7539bb" providerId="ADAL" clId="{C290DDCB-8173-4B1E-A32C-95A508C7F223}" dt="2023-08-15T15:57:56.889" v="22" actId="14100"/>
        <pc:sldMkLst>
          <pc:docMk/>
          <pc:sldMk cId="2603803434" sldId="462"/>
        </pc:sldMkLst>
        <pc:spChg chg="mod">
          <ac:chgData name="Ken Stevens" userId="d80fde96-7083-4d2c-a892-992fde7539bb" providerId="ADAL" clId="{C290DDCB-8173-4B1E-A32C-95A508C7F223}" dt="2023-08-15T15:57:50.330" v="21" actId="14100"/>
          <ac:spMkLst>
            <pc:docMk/>
            <pc:sldMk cId="2603803434" sldId="462"/>
            <ac:spMk id="4" creationId="{00000000-0000-0000-0000-000000000000}"/>
          </ac:spMkLst>
        </pc:spChg>
        <pc:picChg chg="del mod">
          <ac:chgData name="Ken Stevens" userId="d80fde96-7083-4d2c-a892-992fde7539bb" providerId="ADAL" clId="{C290DDCB-8173-4B1E-A32C-95A508C7F223}" dt="2023-08-15T15:48:03.297" v="7" actId="478"/>
          <ac:picMkLst>
            <pc:docMk/>
            <pc:sldMk cId="2603803434" sldId="462"/>
            <ac:picMk id="5" creationId="{00000000-0000-0000-0000-000000000000}"/>
          </ac:picMkLst>
        </pc:picChg>
        <pc:picChg chg="add mod">
          <ac:chgData name="Ken Stevens" userId="d80fde96-7083-4d2c-a892-992fde7539bb" providerId="ADAL" clId="{C290DDCB-8173-4B1E-A32C-95A508C7F223}" dt="2023-08-15T15:57:56.889" v="22" actId="14100"/>
          <ac:picMkLst>
            <pc:docMk/>
            <pc:sldMk cId="2603803434" sldId="462"/>
            <ac:picMk id="6" creationId="{8B582A44-D7E4-1196-3C08-4B381A10E86B}"/>
          </ac:picMkLst>
        </pc:picChg>
      </pc:sldChg>
      <pc:sldChg chg="addSp delSp modSp mod">
        <pc:chgData name="Ken Stevens" userId="d80fde96-7083-4d2c-a892-992fde7539bb" providerId="ADAL" clId="{C290DDCB-8173-4B1E-A32C-95A508C7F223}" dt="2023-08-15T15:59:05.274" v="28" actId="11530"/>
        <pc:sldMkLst>
          <pc:docMk/>
          <pc:sldMk cId="1508816914" sldId="463"/>
        </pc:sldMkLst>
        <pc:picChg chg="add mod">
          <ac:chgData name="Ken Stevens" userId="d80fde96-7083-4d2c-a892-992fde7539bb" providerId="ADAL" clId="{C290DDCB-8173-4B1E-A32C-95A508C7F223}" dt="2023-08-15T15:59:05.274" v="28" actId="11530"/>
          <ac:picMkLst>
            <pc:docMk/>
            <pc:sldMk cId="1508816914" sldId="463"/>
            <ac:picMk id="3" creationId="{24357F3E-28E2-6C3E-5352-DD9D4511C927}"/>
          </ac:picMkLst>
        </pc:picChg>
        <pc:picChg chg="del">
          <ac:chgData name="Ken Stevens" userId="d80fde96-7083-4d2c-a892-992fde7539bb" providerId="ADAL" clId="{C290DDCB-8173-4B1E-A32C-95A508C7F223}" dt="2023-08-15T15:58:45.432" v="23" actId="478"/>
          <ac:picMkLst>
            <pc:docMk/>
            <pc:sldMk cId="1508816914" sldId="463"/>
            <ac:picMk id="7" creationId="{00000000-0000-0000-0000-000000000000}"/>
          </ac:picMkLst>
        </pc:picChg>
      </pc:sldChg>
      <pc:sldChg chg="addSp delSp modSp mod">
        <pc:chgData name="Ken Stevens" userId="d80fde96-7083-4d2c-a892-992fde7539bb" providerId="ADAL" clId="{C290DDCB-8173-4B1E-A32C-95A508C7F223}" dt="2023-08-15T16:00:04.682" v="35" actId="1076"/>
        <pc:sldMkLst>
          <pc:docMk/>
          <pc:sldMk cId="3529452920" sldId="467"/>
        </pc:sldMkLst>
        <pc:picChg chg="del mod">
          <ac:chgData name="Ken Stevens" userId="d80fde96-7083-4d2c-a892-992fde7539bb" providerId="ADAL" clId="{C290DDCB-8173-4B1E-A32C-95A508C7F223}" dt="2023-08-15T15:59:44.634" v="30" actId="478"/>
          <ac:picMkLst>
            <pc:docMk/>
            <pc:sldMk cId="3529452920" sldId="467"/>
            <ac:picMk id="5" creationId="{00000000-0000-0000-0000-000000000000}"/>
          </ac:picMkLst>
        </pc:picChg>
        <pc:picChg chg="add mod">
          <ac:chgData name="Ken Stevens" userId="d80fde96-7083-4d2c-a892-992fde7539bb" providerId="ADAL" clId="{C290DDCB-8173-4B1E-A32C-95A508C7F223}" dt="2023-08-15T16:00:04.682" v="35" actId="1076"/>
          <ac:picMkLst>
            <pc:docMk/>
            <pc:sldMk cId="3529452920" sldId="467"/>
            <ac:picMk id="6" creationId="{176920EE-42B5-CBC7-1B8E-CDD75BAA7B85}"/>
          </ac:picMkLst>
        </pc:picChg>
      </pc:sldChg>
      <pc:sldChg chg="addSp delSp modSp mod">
        <pc:chgData name="Ken Stevens" userId="d80fde96-7083-4d2c-a892-992fde7539bb" providerId="ADAL" clId="{C290DDCB-8173-4B1E-A32C-95A508C7F223}" dt="2023-08-15T16:00:32.147" v="39" actId="113"/>
        <pc:sldMkLst>
          <pc:docMk/>
          <pc:sldMk cId="2236848582" sldId="471"/>
        </pc:sldMkLst>
        <pc:spChg chg="mod">
          <ac:chgData name="Ken Stevens" userId="d80fde96-7083-4d2c-a892-992fde7539bb" providerId="ADAL" clId="{C290DDCB-8173-4B1E-A32C-95A508C7F223}" dt="2023-08-15T15:50:24.684" v="16" actId="6549"/>
          <ac:spMkLst>
            <pc:docMk/>
            <pc:sldMk cId="2236848582" sldId="471"/>
            <ac:spMk id="2" creationId="{CDB1782E-03AC-4E55-775E-33F53B8571AB}"/>
          </ac:spMkLst>
        </pc:spChg>
        <pc:spChg chg="mod">
          <ac:chgData name="Ken Stevens" userId="d80fde96-7083-4d2c-a892-992fde7539bb" providerId="ADAL" clId="{C290DDCB-8173-4B1E-A32C-95A508C7F223}" dt="2023-08-15T16:00:32.147" v="39" actId="113"/>
          <ac:spMkLst>
            <pc:docMk/>
            <pc:sldMk cId="2236848582" sldId="471"/>
            <ac:spMk id="3" creationId="{3CCC3174-A965-58E1-2875-FDECF04DA543}"/>
          </ac:spMkLst>
        </pc:spChg>
        <pc:picChg chg="add mod">
          <ac:chgData name="Ken Stevens" userId="d80fde96-7083-4d2c-a892-992fde7539bb" providerId="ADAL" clId="{C290DDCB-8173-4B1E-A32C-95A508C7F223}" dt="2023-08-15T16:00:27.702" v="38" actId="11530"/>
          <ac:picMkLst>
            <pc:docMk/>
            <pc:sldMk cId="2236848582" sldId="471"/>
            <ac:picMk id="5" creationId="{7FE0DF3C-05D3-D6E4-88C6-A7C657A02E73}"/>
          </ac:picMkLst>
        </pc:picChg>
        <pc:picChg chg="del">
          <ac:chgData name="Ken Stevens" userId="d80fde96-7083-4d2c-a892-992fde7539bb" providerId="ADAL" clId="{C290DDCB-8173-4B1E-A32C-95A508C7F223}" dt="2023-08-15T15:50:08.881" v="13" actId="478"/>
          <ac:picMkLst>
            <pc:docMk/>
            <pc:sldMk cId="2236848582" sldId="471"/>
            <ac:picMk id="6" creationId="{CFE6C14F-0A2D-C609-D960-E6E5EB387147}"/>
          </ac:picMkLst>
        </pc:picChg>
      </pc:sldChg>
      <pc:sldChg chg="modSp mod">
        <pc:chgData name="Ken Stevens" userId="d80fde96-7083-4d2c-a892-992fde7539bb" providerId="ADAL" clId="{C290DDCB-8173-4B1E-A32C-95A508C7F223}" dt="2023-08-15T16:01:55.197" v="51" actId="11530"/>
        <pc:sldMkLst>
          <pc:docMk/>
          <pc:sldMk cId="571224166" sldId="472"/>
        </pc:sldMkLst>
        <pc:spChg chg="mod">
          <ac:chgData name="Ken Stevens" userId="d80fde96-7083-4d2c-a892-992fde7539bb" providerId="ADAL" clId="{C290DDCB-8173-4B1E-A32C-95A508C7F223}" dt="2023-08-15T15:51:10.422" v="18" actId="255"/>
          <ac:spMkLst>
            <pc:docMk/>
            <pc:sldMk cId="571224166" sldId="472"/>
            <ac:spMk id="2" creationId="{13ED8210-885A-174D-BE35-D51386DEE975}"/>
          </ac:spMkLst>
        </pc:spChg>
        <pc:spChg chg="mod">
          <ac:chgData name="Ken Stevens" userId="d80fde96-7083-4d2c-a892-992fde7539bb" providerId="ADAL" clId="{C290DDCB-8173-4B1E-A32C-95A508C7F223}" dt="2023-08-15T16:01:39.548" v="49" actId="14100"/>
          <ac:spMkLst>
            <pc:docMk/>
            <pc:sldMk cId="571224166" sldId="472"/>
            <ac:spMk id="3" creationId="{121341B6-FC05-0C46-9C0D-7547DDDC163E}"/>
          </ac:spMkLst>
        </pc:spChg>
        <pc:picChg chg="mod">
          <ac:chgData name="Ken Stevens" userId="d80fde96-7083-4d2c-a892-992fde7539bb" providerId="ADAL" clId="{C290DDCB-8173-4B1E-A32C-95A508C7F223}" dt="2023-08-15T16:01:55.197" v="51" actId="11530"/>
          <ac:picMkLst>
            <pc:docMk/>
            <pc:sldMk cId="571224166" sldId="472"/>
            <ac:picMk id="7" creationId="{7CF1A9DE-555E-D447-B11E-7281FAC2B6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90488" y="744538"/>
            <a:ext cx="6616700" cy="372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06357" y="4715153"/>
            <a:ext cx="4984962"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90488" y="744538"/>
            <a:ext cx="6616700" cy="3722687"/>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0" dirty="0">
              <a:latin typeface="Calibri"/>
              <a:cs typeface="Calibri"/>
            </a:endParaRPr>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a:buNone/>
            </a:pPr>
            <a:r>
              <a:rPr lang="en-US" b="1" dirty="0" smtClean="0">
                <a:latin typeface="Calibri"/>
                <a:cs typeface="Calibri"/>
              </a:rPr>
              <a:t>LEAVE</a:t>
            </a:r>
            <a:r>
              <a:rPr lang="en-US" b="1" baseline="0" dirty="0" smtClean="0">
                <a:latin typeface="Calibri"/>
                <a:cs typeface="Calibri"/>
              </a:rPr>
              <a:t> IN THE POWERPOINT FOR GOING ON WEBSITE</a:t>
            </a:r>
            <a:endParaRPr lang="en-GB" b="1" dirty="0" smtClean="0">
              <a:latin typeface="Calibri"/>
              <a:cs typeface="Calibri"/>
            </a:endParaRPr>
          </a:p>
          <a:p>
            <a:pPr marL="0" indent="0">
              <a:buFont typeface="Arial"/>
              <a:buNone/>
            </a:pPr>
            <a:endParaRPr lang="en-GB" b="1" dirty="0" smtClean="0">
              <a:latin typeface="Calibri"/>
              <a:cs typeface="Calibri"/>
            </a:endParaRPr>
          </a:p>
        </p:txBody>
      </p:sp>
    </p:spTree>
    <p:extLst>
      <p:ext uri="{BB962C8B-B14F-4D97-AF65-F5344CB8AC3E}">
        <p14:creationId xmlns:p14="http://schemas.microsoft.com/office/powerpoint/2010/main" val="334059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We</a:t>
            </a:r>
            <a:r>
              <a:rPr lang="en-US" baseline="0" dirty="0" smtClean="0"/>
              <a:t> often get asked</a:t>
            </a:r>
          </a:p>
          <a:p>
            <a:pPr marL="171450" indent="-171450">
              <a:buFontTx/>
              <a:buChar char="-"/>
            </a:pPr>
            <a:r>
              <a:rPr lang="en-US" baseline="0" dirty="0" smtClean="0"/>
              <a:t>How can we support our child at home? </a:t>
            </a:r>
            <a:r>
              <a:rPr lang="en-US" baseline="0" dirty="0" smtClean="0"/>
              <a:t> (see next slide….)</a:t>
            </a:r>
            <a:endParaRPr lang="en-US" baseline="0" dirty="0" smtClean="0"/>
          </a:p>
          <a:p>
            <a:pPr marL="171450" indent="-171450">
              <a:buFontTx/>
              <a:buChar char="-"/>
            </a:pPr>
            <a:r>
              <a:rPr lang="en-US" baseline="0" dirty="0" smtClean="0"/>
              <a:t>- </a:t>
            </a:r>
          </a:p>
        </p:txBody>
      </p:sp>
    </p:spTree>
    <p:extLst>
      <p:ext uri="{BB962C8B-B14F-4D97-AF65-F5344CB8AC3E}">
        <p14:creationId xmlns:p14="http://schemas.microsoft.com/office/powerpoint/2010/main" val="271604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We</a:t>
            </a:r>
            <a:r>
              <a:rPr lang="en-US" baseline="0" dirty="0" smtClean="0"/>
              <a:t> often get asked</a:t>
            </a:r>
          </a:p>
          <a:p>
            <a:pPr marL="171450" indent="-171450">
              <a:buFontTx/>
              <a:buChar char="-"/>
            </a:pPr>
            <a:r>
              <a:rPr lang="en-US" baseline="0" dirty="0" smtClean="0"/>
              <a:t>How can we support our child at home? </a:t>
            </a:r>
          </a:p>
          <a:p>
            <a:pPr marL="171450" indent="-171450">
              <a:buFontTx/>
              <a:buChar char="-"/>
            </a:pPr>
            <a:r>
              <a:rPr lang="en-US" baseline="0" dirty="0" smtClean="0"/>
              <a:t>- </a:t>
            </a:r>
          </a:p>
        </p:txBody>
      </p:sp>
    </p:spTree>
    <p:extLst>
      <p:ext uri="{BB962C8B-B14F-4D97-AF65-F5344CB8AC3E}">
        <p14:creationId xmlns:p14="http://schemas.microsoft.com/office/powerpoint/2010/main" val="2645552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a:buNone/>
            </a:pPr>
            <a:r>
              <a:rPr lang="en-US" b="1" dirty="0" smtClean="0">
                <a:latin typeface="Calibri"/>
                <a:cs typeface="Calibri"/>
              </a:rPr>
              <a:t>We want</a:t>
            </a:r>
            <a:r>
              <a:rPr lang="en-US" b="1" baseline="0" dirty="0" smtClean="0">
                <a:latin typeface="Calibri"/>
                <a:cs typeface="Calibri"/>
              </a:rPr>
              <a:t> your child to be successful, so we will never send home a book that they cannot read. </a:t>
            </a:r>
            <a:endParaRPr lang="en-US" b="1" dirty="0" smtClean="0">
              <a:latin typeface="Calibri"/>
              <a:cs typeface="Calibri"/>
            </a:endParaRPr>
          </a:p>
          <a:p>
            <a:pPr marL="0" indent="0">
              <a:buFont typeface="Arial"/>
              <a:buNone/>
            </a:pPr>
            <a:endParaRPr lang="en-US" b="1" dirty="0" smtClean="0">
              <a:latin typeface="Calibri"/>
              <a:cs typeface="Calibri"/>
            </a:endParaRPr>
          </a:p>
          <a:p>
            <a:pPr marL="0" indent="0">
              <a:buFont typeface="Arial"/>
              <a:buNone/>
            </a:pPr>
            <a:r>
              <a:rPr lang="en-US" b="1" dirty="0" smtClean="0">
                <a:latin typeface="Calibri"/>
                <a:cs typeface="Calibri"/>
              </a:rPr>
              <a:t>At </a:t>
            </a:r>
            <a:r>
              <a:rPr lang="en-US" b="1" dirty="0" smtClean="0">
                <a:latin typeface="Calibri"/>
                <a:cs typeface="Calibri"/>
              </a:rPr>
              <a:t>the</a:t>
            </a:r>
            <a:r>
              <a:rPr lang="en-US" b="1" baseline="0" dirty="0" smtClean="0">
                <a:latin typeface="Calibri"/>
                <a:cs typeface="Calibri"/>
              </a:rPr>
              <a:t> beginning I said that phonics is the BEST way to teach your child to read….however, it is not the only way. Reading a book where you child has to sound out ...p-</a:t>
            </a:r>
            <a:r>
              <a:rPr lang="en-US" b="1" baseline="0" dirty="0" err="1" smtClean="0">
                <a:latin typeface="Calibri"/>
                <a:cs typeface="Calibri"/>
              </a:rPr>
              <a:t>i</a:t>
            </a:r>
            <a:r>
              <a:rPr lang="en-US" b="1" baseline="0" dirty="0" smtClean="0">
                <a:latin typeface="Calibri"/>
                <a:cs typeface="Calibri"/>
              </a:rPr>
              <a:t>-n …might give them a huge sense of achievement, but it is not going to give them a love of reading….that’s why we always send home a real book too…..so that you can enjoy it together. </a:t>
            </a:r>
            <a:endParaRPr lang="en-GB" b="1" dirty="0">
              <a:latin typeface="Calibri"/>
              <a:cs typeface="Calibri"/>
            </a:endParaRPr>
          </a:p>
          <a:p>
            <a:pPr marL="171450" indent="-171450">
              <a:buFont typeface="Arial"/>
              <a:buChar char="•"/>
            </a:pPr>
            <a:endParaRPr lang="en-US" i="1" dirty="0" smtClean="0"/>
          </a:p>
          <a:p>
            <a:pPr marL="0" indent="0">
              <a:buFont typeface="Arial"/>
              <a:buNone/>
            </a:pPr>
            <a:r>
              <a:rPr lang="en-US" b="1" i="1" dirty="0" smtClean="0"/>
              <a:t>Please </a:t>
            </a:r>
            <a:r>
              <a:rPr lang="en-US" b="1" i="1" dirty="0"/>
              <a:t>read with your child as often as you </a:t>
            </a:r>
            <a:r>
              <a:rPr lang="en-US" b="1" i="1" dirty="0" smtClean="0"/>
              <a:t>can</a:t>
            </a:r>
            <a:endParaRPr lang="en-US" b="1"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a:t>Key </a:t>
            </a:r>
            <a:r>
              <a:rPr lang="en-GB" b="0" dirty="0"/>
              <a:t>takeaways</a:t>
            </a:r>
            <a:r>
              <a:rPr lang="en-GB" b="0" baseline="0" dirty="0"/>
              <a:t>/</a:t>
            </a:r>
            <a:r>
              <a:rPr lang="en-GB" b="0" dirty="0">
                <a:latin typeface="Calibri"/>
                <a:cs typeface="Calibri"/>
              </a:rPr>
              <a:t>f</a:t>
            </a:r>
            <a:r>
              <a:rPr lang="en-GB" dirty="0">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p:txBody>
      </p:sp>
    </p:spTree>
    <p:extLst>
      <p:ext uri="{BB962C8B-B14F-4D97-AF65-F5344CB8AC3E}">
        <p14:creationId xmlns:p14="http://schemas.microsoft.com/office/powerpoint/2010/main" val="324653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Welcome</a:t>
            </a:r>
          </a:p>
          <a:p>
            <a:r>
              <a:rPr lang="en-US" dirty="0" smtClean="0"/>
              <a:t>Introductions</a:t>
            </a:r>
          </a:p>
          <a:p>
            <a:pPr marL="171450" indent="-171450">
              <a:buFontTx/>
              <a:buChar char="-"/>
            </a:pPr>
            <a:r>
              <a:rPr lang="en-US" dirty="0" smtClean="0"/>
              <a:t>Aim of today</a:t>
            </a:r>
            <a:r>
              <a:rPr lang="en-US" baseline="0" dirty="0" smtClean="0"/>
              <a:t> is for you to get a better understanding of how we teach children to read ….. We </a:t>
            </a:r>
            <a:r>
              <a:rPr lang="en-US" baseline="0" dirty="0" smtClean="0"/>
              <a:t>will go </a:t>
            </a:r>
            <a:r>
              <a:rPr lang="en-US" baseline="0" dirty="0" smtClean="0"/>
              <a:t>down to the classrooms in about 15 minutes where you will watch a phonics lesson</a:t>
            </a:r>
          </a:p>
          <a:p>
            <a:pPr marL="171450" indent="-171450">
              <a:buFontTx/>
              <a:buChar char="-"/>
            </a:pPr>
            <a:endParaRPr lang="en-US" dirty="0" smtClean="0"/>
          </a:p>
          <a:p>
            <a:r>
              <a:rPr lang="en-US" baseline="0" dirty="0" smtClean="0"/>
              <a:t>-   We also want you to become really familiar with phonics ….. We hope that today will give you </a:t>
            </a:r>
            <a:r>
              <a:rPr lang="en-US" baseline="0" dirty="0" smtClean="0"/>
              <a:t>some </a:t>
            </a:r>
            <a:r>
              <a:rPr lang="en-US" baseline="0" dirty="0" smtClean="0"/>
              <a:t>ideas and tips to support your child at home</a:t>
            </a:r>
            <a:endParaRPr lang="en-GB" dirty="0"/>
          </a:p>
        </p:txBody>
      </p:sp>
    </p:spTree>
    <p:extLst>
      <p:ext uri="{BB962C8B-B14F-4D97-AF65-F5344CB8AC3E}">
        <p14:creationId xmlns:p14="http://schemas.microsoft.com/office/powerpoint/2010/main" val="308509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Sans-Serif"/>
              <a:buChar char="•"/>
            </a:pPr>
            <a:r>
              <a:rPr lang="en-US" i="1" dirty="0" smtClean="0">
                <a:latin typeface="Calibri"/>
                <a:cs typeface="Calibri"/>
              </a:rPr>
              <a:t>So </a:t>
            </a:r>
            <a:r>
              <a:rPr lang="en-US" i="1" dirty="0">
                <a:latin typeface="Calibri"/>
                <a:cs typeface="Calibri"/>
              </a:rPr>
              <a:t>what is phonics?</a:t>
            </a:r>
            <a:endParaRPr lang="en-US" dirty="0"/>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r>
              <a:rPr lang="en-US" baseline="0" dirty="0" smtClean="0"/>
              <a:t>Phonics is the way we teach children to read and write. Research has shown that it is the BEST way to teach children to read and write. It helps children identify and use different sounds to distinguish one word from another</a:t>
            </a:r>
            <a:r>
              <a:rPr lang="en-US" baseline="0" dirty="0" smtClean="0"/>
              <a:t>… </a:t>
            </a:r>
          </a:p>
          <a:p>
            <a:r>
              <a:rPr lang="en-US" baseline="0" dirty="0" smtClean="0"/>
              <a:t>So for example …..this is the letter ‘s’ S is the grapheme (show card) the sound/ the phoneme is a ‘</a:t>
            </a:r>
            <a:r>
              <a:rPr lang="en-US" baseline="0" dirty="0" err="1" smtClean="0"/>
              <a:t>ssssssss</a:t>
            </a:r>
            <a:r>
              <a:rPr lang="en-US" baseline="0" dirty="0" smtClean="0"/>
              <a:t>’</a:t>
            </a:r>
          </a:p>
          <a:p>
            <a:r>
              <a:rPr lang="en-US" baseline="0" dirty="0" smtClean="0"/>
              <a:t>In teaching children to read, they hear the sound, they match it to the grapheme and so whether they are reading or writing, they can be successful</a:t>
            </a:r>
          </a:p>
          <a:p>
            <a:endParaRPr lang="en-US" baseline="0" dirty="0" smtClean="0"/>
          </a:p>
          <a:p>
            <a:r>
              <a:rPr lang="en-US" baseline="0" dirty="0" smtClean="0"/>
              <a:t>Through </a:t>
            </a:r>
            <a:r>
              <a:rPr lang="en-US" baseline="0" dirty="0" smtClean="0"/>
              <a:t>phonics teaching, children learn to blend the sounds of letters together and </a:t>
            </a:r>
            <a:r>
              <a:rPr lang="en-US" baseline="0" dirty="0" smtClean="0"/>
              <a:t>this helps </a:t>
            </a:r>
            <a:r>
              <a:rPr lang="en-US" baseline="0" dirty="0" smtClean="0"/>
              <a:t>them to decode unfamiliar words by sounding them out</a:t>
            </a:r>
          </a:p>
          <a:p>
            <a:pPr marL="0" indent="0">
              <a:buFont typeface="Arial,Sans-Serif"/>
              <a:buNone/>
            </a:pPr>
            <a:endParaRPr lang="en-US" i="1" dirty="0">
              <a:latin typeface="Calibri"/>
              <a:cs typeface="Calibri"/>
            </a:endParaRPr>
          </a:p>
          <a:p>
            <a:r>
              <a:rPr lang="en-US" dirty="0">
                <a:latin typeface="Calibri"/>
                <a:cs typeface="Calibri"/>
              </a:rPr>
              <a:t> </a:t>
            </a:r>
            <a:endParaRPr lang="en-US" dirty="0"/>
          </a:p>
        </p:txBody>
      </p:sp>
    </p:spTree>
    <p:extLst>
      <p:ext uri="{BB962C8B-B14F-4D97-AF65-F5344CB8AC3E}">
        <p14:creationId xmlns:p14="http://schemas.microsoft.com/office/powerpoint/2010/main" val="23957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Sans-Serif"/>
              <a:buNone/>
            </a:pPr>
            <a:r>
              <a:rPr lang="en-US" i="0" dirty="0" smtClean="0"/>
              <a:t>The</a:t>
            </a:r>
            <a:r>
              <a:rPr lang="en-US" i="0" baseline="0" dirty="0" smtClean="0"/>
              <a:t> scheme we use is ‘Little </a:t>
            </a:r>
            <a:r>
              <a:rPr lang="en-US" i="0" baseline="0" dirty="0" err="1" smtClean="0"/>
              <a:t>Wandle</a:t>
            </a:r>
            <a:r>
              <a:rPr lang="en-US" i="0" baseline="0" dirty="0" smtClean="0"/>
              <a:t>’</a:t>
            </a:r>
          </a:p>
          <a:p>
            <a:pPr marL="0" indent="0">
              <a:buFont typeface="Arial,Sans-Serif"/>
              <a:buNone/>
            </a:pPr>
            <a:r>
              <a:rPr lang="en-US" i="0" baseline="0" dirty="0" smtClean="0"/>
              <a:t>We have just about finished teaching your children all of the sounds they will learn in the Autumn term ….32 sounds, which includes some single letter sounds and some digraphs. We will continue to practice and apply these sounds for the remainder of the term, before moving on to the next set of sounds in January. </a:t>
            </a:r>
            <a:endParaRPr lang="en-US" i="0" dirty="0"/>
          </a:p>
        </p:txBody>
      </p:sp>
    </p:spTree>
    <p:extLst>
      <p:ext uri="{BB962C8B-B14F-4D97-AF65-F5344CB8AC3E}">
        <p14:creationId xmlns:p14="http://schemas.microsoft.com/office/powerpoint/2010/main" val="232220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baseline="0" dirty="0" smtClean="0"/>
              <a:t>We use these words with the children right from the start…. You will hear us in the lesson asking children to point out the digraph or </a:t>
            </a:r>
            <a:r>
              <a:rPr lang="en-US" baseline="0" dirty="0" err="1" smtClean="0"/>
              <a:t>trigraph</a:t>
            </a:r>
            <a:r>
              <a:rPr lang="en-US" baseline="0" dirty="0" smtClean="0"/>
              <a:t> when we read </a:t>
            </a:r>
            <a:r>
              <a:rPr lang="en-US" baseline="0" dirty="0" smtClean="0"/>
              <a:t>words (</a:t>
            </a:r>
            <a:r>
              <a:rPr lang="en-US" baseline="0" dirty="0" err="1" smtClean="0"/>
              <a:t>trigraphs</a:t>
            </a:r>
            <a:r>
              <a:rPr lang="en-US" baseline="0" dirty="0" smtClean="0"/>
              <a:t> will come in the Spring term)</a:t>
            </a:r>
            <a:endParaRPr lang="en-US" baseline="0" dirty="0" smtClean="0"/>
          </a:p>
          <a:p>
            <a:endParaRPr lang="en-US" baseline="0" dirty="0" smtClean="0"/>
          </a:p>
          <a:p>
            <a:endParaRPr lang="en-US" baseline="0" dirty="0" smtClean="0"/>
          </a:p>
          <a:p>
            <a:endParaRPr lang="en-US" baseline="0" dirty="0" smtClean="0"/>
          </a:p>
          <a:p>
            <a:r>
              <a:rPr lang="en-US" baseline="0" dirty="0" smtClean="0"/>
              <a:t>Blending -  </a:t>
            </a:r>
            <a:r>
              <a:rPr lang="en-US" dirty="0" smtClean="0"/>
              <a:t>Once the grapheme</a:t>
            </a:r>
            <a:r>
              <a:rPr lang="en-US" baseline="0" dirty="0" smtClean="0"/>
              <a:t> and phonemes</a:t>
            </a:r>
            <a:r>
              <a:rPr lang="en-US" dirty="0" smtClean="0"/>
              <a:t> involved have been learned, blending is the key process involved in reading words effectively. It is a skill that needs extensive practice. Practice in oral blending is very helpful</a:t>
            </a:r>
            <a:r>
              <a:rPr lang="en-US" baseline="0" dirty="0" smtClean="0"/>
              <a:t> (e.g. we play games – ‘What’s in the box’ ….in my box I have a c-a-t ….)</a:t>
            </a:r>
            <a:r>
              <a:rPr lang="en-US" dirty="0" smtClean="0"/>
              <a:t> both before and during the process of learning to read. Phonemes need to be joined into one continuous stream of sound to make a spoken word. Extensive practice</a:t>
            </a:r>
            <a:r>
              <a:rPr lang="en-US" baseline="0" dirty="0" smtClean="0"/>
              <a:t> and correct pronunciation is key (talked about on next slide)</a:t>
            </a:r>
          </a:p>
          <a:p>
            <a:endParaRPr lang="en-US" baseline="0" dirty="0" smtClean="0"/>
          </a:p>
          <a:p>
            <a:r>
              <a:rPr lang="en-US" dirty="0" smtClean="0"/>
              <a:t>Segment - To identify each of the individual phonemes in a word, working all the way through from left to right. This is an important first stage of writing (spelling) a word but needs to be </a:t>
            </a:r>
            <a:r>
              <a:rPr lang="en-US" dirty="0" err="1" smtClean="0"/>
              <a:t>practised</a:t>
            </a:r>
            <a:r>
              <a:rPr lang="en-US" dirty="0" smtClean="0"/>
              <a:t> orally first. Counting the phonemes is often helpful in reinforcing this process. EXAMPLE</a:t>
            </a:r>
            <a:r>
              <a:rPr lang="en-US" baseline="0" dirty="0" smtClean="0"/>
              <a:t> – when we want to spell a word e.g. </a:t>
            </a:r>
            <a:r>
              <a:rPr lang="en-US" baseline="0" dirty="0" err="1" smtClean="0"/>
              <a:t>sh</a:t>
            </a:r>
            <a:r>
              <a:rPr lang="en-US" baseline="0" dirty="0" smtClean="0"/>
              <a:t> – o – p (you will see a example of this in the lesson today) </a:t>
            </a:r>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a:buNone/>
            </a:pP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It is really important that you pronounce the sounds correctly at home </a:t>
            </a:r>
            <a:r>
              <a:rPr lang="en-US" i="1" dirty="0" smtClean="0"/>
              <a:t>when</a:t>
            </a:r>
            <a:r>
              <a:rPr lang="en-US" i="1" baseline="0" dirty="0" smtClean="0"/>
              <a:t> </a:t>
            </a:r>
            <a:r>
              <a:rPr lang="en-US" i="1" dirty="0" smtClean="0"/>
              <a:t>you </a:t>
            </a:r>
            <a:r>
              <a:rPr lang="en-US" i="1" dirty="0"/>
              <a:t>are supporting your child. </a:t>
            </a:r>
            <a:r>
              <a:rPr lang="en-US" i="1" dirty="0" smtClean="0"/>
              <a:t>Children often</a:t>
            </a:r>
            <a:r>
              <a:rPr lang="en-US" i="1" baseline="0" dirty="0" smtClean="0"/>
              <a:t> start school knowing their alphabet, which is fantastic, but they are not always saying the sounds correctly. </a:t>
            </a:r>
            <a:r>
              <a:rPr lang="en-US" i="1" dirty="0" smtClean="0"/>
              <a:t>When</a:t>
            </a:r>
            <a:r>
              <a:rPr lang="en-US" i="1" baseline="0" dirty="0" smtClean="0"/>
              <a:t> we teach children to blend it is important that they sound the sounds correctly, e.g.     ……. </a:t>
            </a:r>
            <a:r>
              <a:rPr lang="en-US" i="1" baseline="0" dirty="0" smtClean="0"/>
              <a:t> n – </a:t>
            </a:r>
            <a:r>
              <a:rPr lang="en-US" i="1" baseline="0" dirty="0" err="1" smtClean="0"/>
              <a:t>i</a:t>
            </a:r>
            <a:r>
              <a:rPr lang="en-US" i="1" baseline="0" dirty="0" smtClean="0"/>
              <a:t> –t (said </a:t>
            </a:r>
            <a:r>
              <a:rPr lang="en-US" i="1" baseline="0" dirty="0" smtClean="0"/>
              <a:t>with a ‘</a:t>
            </a:r>
            <a:r>
              <a:rPr lang="en-US" i="1" baseline="0" dirty="0" err="1" smtClean="0"/>
              <a:t>nuh</a:t>
            </a:r>
            <a:r>
              <a:rPr lang="en-US" i="1" baseline="0" dirty="0" smtClean="0"/>
              <a:t>’ is hard to </a:t>
            </a:r>
            <a:r>
              <a:rPr lang="en-US" i="1" baseline="0" dirty="0" smtClean="0"/>
              <a:t>blend </a:t>
            </a:r>
            <a:r>
              <a:rPr lang="en-US" i="1" baseline="0" dirty="0" err="1" smtClean="0"/>
              <a:t>nnnnnn</a:t>
            </a:r>
            <a:r>
              <a:rPr lang="en-US" i="1" baseline="0" dirty="0" smtClean="0"/>
              <a:t> – </a:t>
            </a:r>
            <a:r>
              <a:rPr lang="en-US" i="1" baseline="0" dirty="0" err="1" smtClean="0"/>
              <a:t>i</a:t>
            </a:r>
            <a:r>
              <a:rPr lang="en-US" i="1" baseline="0" dirty="0" smtClean="0"/>
              <a:t>-t ’ )</a:t>
            </a:r>
            <a:endParaRPr lang="en-US" i="1" baseline="0" dirty="0" smtClean="0"/>
          </a:p>
          <a:p>
            <a:pPr marL="171450" indent="-171450">
              <a:buFont typeface="Arial"/>
              <a:buChar char="•"/>
            </a:pPr>
            <a:endParaRPr lang="en-US" i="1" baseline="0" dirty="0"/>
          </a:p>
          <a:p>
            <a:pPr marL="171450" indent="-171450">
              <a:buFont typeface="Arial"/>
              <a:buChar char="•"/>
            </a:pPr>
            <a:r>
              <a:rPr lang="en-US" i="1" baseline="0" dirty="0" smtClean="0"/>
              <a:t>I would recommend watching these videos – link on pp to be uploaded to the </a:t>
            </a:r>
            <a:r>
              <a:rPr lang="en-US" i="1" baseline="0" dirty="0" smtClean="0"/>
              <a:t>website and please correct your children if they say </a:t>
            </a:r>
            <a:r>
              <a:rPr lang="en-US" i="1" baseline="0" dirty="0" err="1" smtClean="0"/>
              <a:t>nuh</a:t>
            </a:r>
            <a:r>
              <a:rPr lang="en-US" i="1" baseline="0" dirty="0" smtClean="0"/>
              <a:t>!</a:t>
            </a:r>
            <a:endParaRPr lang="en-US" i="1" baseline="0" dirty="0" smtClean="0"/>
          </a:p>
          <a:p>
            <a:pPr marL="171450" indent="-171450">
              <a:buFont typeface="Arial"/>
              <a:buChar char="•"/>
            </a:pPr>
            <a:endParaRPr lang="en-US" i="1" baseline="0" dirty="0" smtClean="0"/>
          </a:p>
          <a:p>
            <a:pPr marL="171450" indent="-171450">
              <a:buFont typeface="Arial"/>
              <a:buChar char="•"/>
            </a:pPr>
            <a:r>
              <a:rPr lang="en-US" i="1" baseline="0" dirty="0" smtClean="0"/>
              <a:t>You also have a pronunciation guide with your handout. This is every sound we have taught this term and the order that they are taught in ~(apart from a couple of the digraphs … </a:t>
            </a:r>
            <a:r>
              <a:rPr lang="en-US" i="1" baseline="0" dirty="0" err="1" smtClean="0"/>
              <a:t>ll</a:t>
            </a:r>
            <a:r>
              <a:rPr lang="en-US" i="1" baseline="0" dirty="0" smtClean="0"/>
              <a:t>, </a:t>
            </a:r>
            <a:r>
              <a:rPr lang="en-US" i="1" baseline="0" dirty="0" err="1" smtClean="0"/>
              <a:t>zz</a:t>
            </a:r>
            <a:r>
              <a:rPr lang="en-US" i="1" baseline="0" dirty="0" smtClean="0"/>
              <a:t>, </a:t>
            </a:r>
            <a:r>
              <a:rPr lang="en-US" i="1" baseline="0" dirty="0" err="1" smtClean="0"/>
              <a:t>ss</a:t>
            </a:r>
            <a:r>
              <a:rPr lang="en-US" i="1" baseline="0" dirty="0" smtClean="0"/>
              <a:t> …but the pronunciation is the same) </a:t>
            </a:r>
          </a:p>
          <a:p>
            <a:pPr marL="171450" indent="-171450">
              <a:buFont typeface="Arial"/>
              <a:buChar char="•"/>
            </a:pPr>
            <a:r>
              <a:rPr lang="en-US" i="1" baseline="0" dirty="0" smtClean="0"/>
              <a:t>This sheet also has the letter formation phrase on as well – when children are writing we encourage them to say these phrases as it helps with correct letter formation from the start, </a:t>
            </a:r>
            <a:r>
              <a:rPr lang="en-US" i="1" baseline="0" dirty="0" smtClean="0"/>
              <a:t>if they can picture it in the head, they can write it ….EXAMPLE – show card... They don’t need us to write and then they copy. </a:t>
            </a:r>
            <a:endParaRPr lang="en-US" i="1" baseline="0" dirty="0" smtClean="0"/>
          </a:p>
        </p:txBody>
      </p:sp>
    </p:spTree>
    <p:extLst>
      <p:ext uri="{BB962C8B-B14F-4D97-AF65-F5344CB8AC3E}">
        <p14:creationId xmlns:p14="http://schemas.microsoft.com/office/powerpoint/2010/main" val="139105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Sans-Serif"/>
              <a:buNone/>
            </a:pPr>
            <a:r>
              <a:rPr lang="en-US" i="0" dirty="0" smtClean="0">
                <a:latin typeface="Calibri"/>
                <a:cs typeface="Calibri"/>
              </a:rPr>
              <a:t>Every</a:t>
            </a:r>
            <a:r>
              <a:rPr lang="en-US" i="0" baseline="0" dirty="0" smtClean="0">
                <a:latin typeface="Calibri"/>
                <a:cs typeface="Calibri"/>
              </a:rPr>
              <a:t> lesson follows the same format, so the children know exactly what to expect</a:t>
            </a:r>
          </a:p>
          <a:p>
            <a:pPr marL="0" indent="0">
              <a:buFont typeface="Arial,Sans-Serif"/>
              <a:buNone/>
            </a:pPr>
            <a:endParaRPr lang="en-US" i="0" baseline="0" dirty="0" smtClean="0">
              <a:latin typeface="Calibri"/>
              <a:cs typeface="Calibri"/>
            </a:endParaRPr>
          </a:p>
          <a:p>
            <a:pPr marL="171450" indent="-171450">
              <a:buFont typeface="Arial" panose="020B0604020202020204" pitchFamily="34" charset="0"/>
              <a:buChar char="•"/>
            </a:pPr>
            <a:r>
              <a:rPr lang="en-US" i="0" dirty="0" smtClean="0">
                <a:latin typeface="Calibri"/>
                <a:cs typeface="Calibri"/>
              </a:rPr>
              <a:t> *tricky</a:t>
            </a:r>
            <a:r>
              <a:rPr lang="en-US" i="0" baseline="0" dirty="0" smtClean="0">
                <a:latin typeface="Calibri"/>
                <a:cs typeface="Calibri"/>
              </a:rPr>
              <a:t> words are words that the children can’t sound out because they have unusual spellings – e.g. he, was, the. We teach them by pointing out the tricky parts</a:t>
            </a:r>
            <a:endParaRPr lang="en-US" i="0" dirty="0" smtClean="0">
              <a:latin typeface="Calibri"/>
              <a:cs typeface="Calibri"/>
            </a:endParaRPr>
          </a:p>
          <a:p>
            <a:pPr marL="171450" indent="-171450">
              <a:buFont typeface="Arial" panose="020B0604020202020204" pitchFamily="34" charset="0"/>
              <a:buChar char="•"/>
            </a:pPr>
            <a:r>
              <a:rPr lang="en-US" i="0" dirty="0" smtClean="0">
                <a:latin typeface="Calibri"/>
                <a:cs typeface="Calibri"/>
              </a:rPr>
              <a:t>**In the beginning we</a:t>
            </a:r>
            <a:r>
              <a:rPr lang="en-US" i="0" baseline="0" dirty="0" smtClean="0">
                <a:latin typeface="Calibri"/>
                <a:cs typeface="Calibri"/>
              </a:rPr>
              <a:t> were reading just a couple of words, but now we are reading sentences of 6 words or more</a:t>
            </a:r>
          </a:p>
          <a:p>
            <a:pPr marL="171450" indent="-171450">
              <a:buFont typeface="Arial" panose="020B0604020202020204" pitchFamily="34" charset="0"/>
              <a:buChar char="•"/>
            </a:pPr>
            <a:r>
              <a:rPr lang="en-US" i="0" baseline="0" dirty="0" smtClean="0">
                <a:latin typeface="Calibri"/>
                <a:cs typeface="Calibri"/>
              </a:rPr>
              <a:t>All children are taught together, not in ability groups. However, during the lesson we notice and we assess. If a child needs additional support, they get it at another point during the day. </a:t>
            </a:r>
          </a:p>
          <a:p>
            <a:pPr marL="171450" indent="-171450">
              <a:buFont typeface="Arial" panose="020B0604020202020204" pitchFamily="34" charset="0"/>
              <a:buChar char="•"/>
            </a:pPr>
            <a:r>
              <a:rPr lang="en-US" i="0" baseline="0" dirty="0" smtClean="0">
                <a:latin typeface="Calibri"/>
                <a:cs typeface="Calibri"/>
              </a:rPr>
              <a:t>We have half termly assessments to check that children are able to recall and apply the sounds that they have learnt. If there are gaps, then they receive additional 1:1 of small group sessions to fill those gaps. We will let you know if your children are receiving additional support so that we can work together to support them. </a:t>
            </a:r>
            <a:endParaRPr lang="en-US" i="0" dirty="0">
              <a:latin typeface="Calibri"/>
              <a:cs typeface="Calibri"/>
            </a:endParaRPr>
          </a:p>
        </p:txBody>
      </p:sp>
    </p:spTree>
    <p:extLst>
      <p:ext uri="{BB962C8B-B14F-4D97-AF65-F5344CB8AC3E}">
        <p14:creationId xmlns:p14="http://schemas.microsoft.com/office/powerpoint/2010/main" val="797929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b="0" dirty="0" smtClean="0">
                <a:latin typeface="Calibri"/>
                <a:cs typeface="Calibri"/>
              </a:rPr>
              <a:t>In</a:t>
            </a:r>
            <a:r>
              <a:rPr lang="en-US" b="0" baseline="0" dirty="0" smtClean="0">
                <a:latin typeface="Calibri"/>
                <a:cs typeface="Calibri"/>
              </a:rPr>
              <a:t> addition to the phonics lesson, children have 3 reading practice sessions with a TA every week. </a:t>
            </a:r>
            <a:endParaRPr lang="en-US" b="0" dirty="0" smtClean="0"/>
          </a:p>
          <a:p>
            <a:pPr marL="0" indent="0">
              <a:buFont typeface="Arial"/>
              <a:buNone/>
            </a:pPr>
            <a:endParaRPr lang="en-US" dirty="0" smtClean="0"/>
          </a:p>
          <a:p>
            <a:pPr marL="0" indent="0">
              <a:buFont typeface="Arial"/>
              <a:buNone/>
            </a:pPr>
            <a:r>
              <a:rPr lang="en-US" dirty="0" smtClean="0"/>
              <a:t>Reception</a:t>
            </a:r>
            <a:r>
              <a:rPr lang="en-US" baseline="0" dirty="0" smtClean="0"/>
              <a:t> children begin with wordless books …..READ SLIDE</a:t>
            </a:r>
            <a:endParaRPr lang="en-US" dirty="0"/>
          </a:p>
        </p:txBody>
      </p:sp>
    </p:spTree>
    <p:extLst>
      <p:ext uri="{BB962C8B-B14F-4D97-AF65-F5344CB8AC3E}">
        <p14:creationId xmlns:p14="http://schemas.microsoft.com/office/powerpoint/2010/main" val="73458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a:buNone/>
            </a:pPr>
            <a:r>
              <a:rPr lang="en-US" b="1" dirty="0" smtClean="0">
                <a:latin typeface="Calibri"/>
                <a:cs typeface="Calibri"/>
              </a:rPr>
              <a:t>When</a:t>
            </a:r>
            <a:r>
              <a:rPr lang="en-US" b="1" baseline="0" dirty="0" smtClean="0">
                <a:latin typeface="Calibri"/>
                <a:cs typeface="Calibri"/>
              </a:rPr>
              <a:t> children are ready, they move onto books with words….</a:t>
            </a:r>
            <a:endParaRPr lang="en-US" b="1" dirty="0" smtClean="0">
              <a:latin typeface="Calibri"/>
              <a:cs typeface="Calibri"/>
            </a:endParaRPr>
          </a:p>
          <a:p>
            <a:pPr marL="171450" indent="-171450">
              <a:buFont typeface="Arial"/>
              <a:buChar char="•"/>
            </a:pPr>
            <a:endParaRPr lang="en-GB" b="1" dirty="0">
              <a:latin typeface="Calibri"/>
              <a:cs typeface="Calibri"/>
            </a:endParaRPr>
          </a:p>
          <a:p>
            <a:pPr marL="171450" indent="-171450">
              <a:buFont typeface="Arial"/>
              <a:buChar char="•"/>
            </a:pPr>
            <a:r>
              <a:rPr lang="en-US" i="1" dirty="0" smtClean="0"/>
              <a:t>The </a:t>
            </a:r>
            <a:r>
              <a:rPr lang="en-US" i="1" dirty="0"/>
              <a:t>children read the same book three times in a week. </a:t>
            </a:r>
          </a:p>
          <a:p>
            <a:pPr marL="171450" indent="-171450">
              <a:buFont typeface="Arial"/>
              <a:buChar char="•"/>
            </a:pPr>
            <a:r>
              <a:rPr lang="en-US" i="1" dirty="0"/>
              <a:t>The first time we work on decoding (sounding out) the words, the second time we work on prosody which is reading with expression – making the book sound more interesting with our story-teller voice or our David Attenborough voice – and the third time we look at comprehension. </a:t>
            </a:r>
          </a:p>
          <a:p>
            <a:pPr marL="171450" indent="-171450">
              <a:buFont typeface="Arial"/>
              <a:buChar char="•"/>
            </a:pPr>
            <a:r>
              <a:rPr lang="en-US" i="1" dirty="0"/>
              <a:t>We read the books three times at school because we want to develop the fluency. </a:t>
            </a:r>
          </a:p>
          <a:p>
            <a:pPr marL="171450" indent="-171450">
              <a:buFont typeface="Arial"/>
              <a:buChar char="•"/>
            </a:pPr>
            <a:r>
              <a:rPr lang="en-US" i="1" dirty="0"/>
              <a:t>The more children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B1524F4-450B-494A-8168-C27743591B4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63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0"/>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youtu.be/qDu3JAjf-U0"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latin typeface="Calibri"/>
                <a:cs typeface="Calibri"/>
              </a:rPr>
              <a:t>Parent workshop: </a:t>
            </a:r>
            <a:r>
              <a:rPr lang="en-US" sz="2800" dirty="0">
                <a:solidFill>
                  <a:schemeClr val="bg1"/>
                </a:solidFill>
                <a:latin typeface="Calibri"/>
                <a:cs typeface="Calibri"/>
              </a:rPr>
              <a:t>Phonics and early reading in Reception, Phase 2 </a:t>
            </a:r>
            <a:endParaRPr lang="en-US" sz="2800" dirty="0">
              <a:solidFill>
                <a:schemeClr val="bg1"/>
              </a:solidFill>
            </a:endParaRPr>
          </a:p>
          <a:p>
            <a:pPr>
              <a:lnSpc>
                <a:spcPct val="120000"/>
              </a:lnSpc>
            </a:pPr>
            <a:r>
              <a:rPr lang="en-US" sz="2800" dirty="0">
                <a:solidFill>
                  <a:schemeClr val="bg1"/>
                </a:solidFill>
                <a:latin typeface="Calibri"/>
                <a:cs typeface="Calibri"/>
              </a:rPr>
              <a:t>(Autumn 1)</a:t>
            </a:r>
            <a:endParaRPr lang="en-US" sz="2800" dirty="0">
              <a:solidFill>
                <a:schemeClr val="bg1"/>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205749"/>
            <a:ext cx="5854168" cy="3764903"/>
          </a:xfrm>
        </p:spPr>
        <p:txBody>
          <a:bodyPr lIns="91440" tIns="45720" rIns="91440" bIns="45720" anchor="t"/>
          <a:lstStyle/>
          <a:p>
            <a:r>
              <a:rPr lang="en-US">
                <a:solidFill>
                  <a:schemeClr val="accent2"/>
                </a:solidFill>
              </a:rPr>
              <a:t>Your child should be able to read their book without your help.</a:t>
            </a:r>
            <a:endParaRPr lang="en-US">
              <a:solidFill>
                <a:schemeClr val="accent2"/>
              </a:solidFill>
              <a:cs typeface="Calibri"/>
            </a:endParaRPr>
          </a:p>
          <a:p>
            <a:r>
              <a:rPr lang="en-US">
                <a:solidFill>
                  <a:schemeClr val="accent2"/>
                </a:solidFill>
                <a:cs typeface="Calibri"/>
              </a:rPr>
              <a:t>They might sound out words and blend them before they read them fluently.</a:t>
            </a:r>
            <a:endParaRPr lang="en-US">
              <a:solidFill>
                <a:schemeClr val="accent2"/>
              </a:solidFill>
            </a:endParaRPr>
          </a:p>
          <a:p>
            <a:r>
              <a:rPr lang="en-US">
                <a:solidFill>
                  <a:schemeClr val="accent2"/>
                </a:solidFill>
              </a:rPr>
              <a:t>If they can’t read a word, read it to them.</a:t>
            </a:r>
            <a:endParaRPr lang="en-US">
              <a:solidFill>
                <a:schemeClr val="accent2"/>
              </a:solidFill>
              <a:cs typeface="Calibri"/>
            </a:endParaRPr>
          </a:p>
          <a:p>
            <a:r>
              <a:rPr lang="en-US">
                <a:solidFill>
                  <a:schemeClr val="accent2"/>
                </a:solidFill>
              </a:rPr>
              <a:t>Talk about the book and celebrate their success.</a:t>
            </a:r>
            <a:endParaRPr lang="en-US">
              <a:solidFill>
                <a:schemeClr val="accent2"/>
              </a:solidFill>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332656"/>
            <a:ext cx="10008748" cy="1152128"/>
          </a:xfrm>
        </p:spPr>
        <p:txBody>
          <a:bodyPr lIns="91440" tIns="45720" rIns="91440" bIns="45720" anchor="b" anchorCtr="0"/>
          <a:lstStyle/>
          <a:p>
            <a:r>
              <a:rPr lang="en-US" dirty="0"/>
              <a:t>Listening to your child read their phonics book</a:t>
            </a:r>
            <a:endParaRPr lang="en-US" dirty="0">
              <a:cs typeface="Calibri"/>
            </a:endParaRP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p:cNvSpPr txBox="1"/>
          <p:nvPr/>
        </p:nvSpPr>
        <p:spPr>
          <a:xfrm>
            <a:off x="1237129" y="914400"/>
            <a:ext cx="9592236" cy="923330"/>
          </a:xfrm>
          <a:prstGeom prst="rect">
            <a:avLst/>
          </a:prstGeom>
          <a:noFill/>
        </p:spPr>
        <p:txBody>
          <a:bodyPr wrap="square" rtlCol="0">
            <a:spAutoFit/>
          </a:bodyPr>
          <a:lstStyle/>
          <a:p>
            <a:pPr algn="ctr"/>
            <a:r>
              <a:rPr lang="en-US" sz="5400" b="1" dirty="0" smtClean="0"/>
              <a:t>Questions? </a:t>
            </a:r>
            <a:endParaRPr lang="en-GB" sz="5400" b="1" dirty="0"/>
          </a:p>
        </p:txBody>
      </p:sp>
    </p:spTree>
    <p:extLst>
      <p:ext uri="{BB962C8B-B14F-4D97-AF65-F5344CB8AC3E}">
        <p14:creationId xmlns:p14="http://schemas.microsoft.com/office/powerpoint/2010/main" val="363960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p:cNvSpPr txBox="1"/>
          <p:nvPr/>
        </p:nvSpPr>
        <p:spPr>
          <a:xfrm>
            <a:off x="1237129" y="914400"/>
            <a:ext cx="9592236" cy="5447645"/>
          </a:xfrm>
          <a:prstGeom prst="rect">
            <a:avLst/>
          </a:prstGeom>
          <a:noFill/>
        </p:spPr>
        <p:txBody>
          <a:bodyPr wrap="square" rtlCol="0">
            <a:spAutoFit/>
          </a:bodyPr>
          <a:lstStyle/>
          <a:p>
            <a:pPr algn="ctr"/>
            <a:r>
              <a:rPr lang="en-US" sz="5400" b="1" dirty="0" smtClean="0"/>
              <a:t>How can I support my child at home? </a:t>
            </a:r>
          </a:p>
          <a:p>
            <a:pPr marL="571500" indent="-571500" algn="ctr">
              <a:buFontTx/>
              <a:buChar char="-"/>
            </a:pPr>
            <a:r>
              <a:rPr lang="en-US" sz="4000" b="1" dirty="0" smtClean="0"/>
              <a:t>Reading the phonics book we send home</a:t>
            </a:r>
          </a:p>
          <a:p>
            <a:pPr marL="571500" indent="-571500" algn="ctr">
              <a:buFontTx/>
              <a:buChar char="-"/>
            </a:pPr>
            <a:r>
              <a:rPr lang="en-US" sz="4000" b="1" dirty="0" smtClean="0"/>
              <a:t>Blending </a:t>
            </a:r>
            <a:r>
              <a:rPr lang="en-US" sz="4000" b="1" dirty="0" smtClean="0"/>
              <a:t>games e.g. ‘I spy’</a:t>
            </a:r>
          </a:p>
          <a:p>
            <a:pPr marL="571500" indent="-571500" algn="ctr">
              <a:buFontTx/>
              <a:buChar char="-"/>
            </a:pPr>
            <a:r>
              <a:rPr lang="en-US" sz="4000" b="1" dirty="0" smtClean="0"/>
              <a:t>Spelling shed (to support learning of ‘tricky words</a:t>
            </a:r>
            <a:r>
              <a:rPr lang="en-US" sz="4000" b="1" dirty="0" smtClean="0"/>
              <a:t>’)</a:t>
            </a:r>
            <a:endParaRPr lang="en-US" sz="4000" b="1" dirty="0" smtClean="0"/>
          </a:p>
          <a:p>
            <a:pPr marL="571500" indent="-571500" algn="ctr">
              <a:buFontTx/>
              <a:buChar char="-"/>
            </a:pPr>
            <a:r>
              <a:rPr lang="en-US" sz="4000" b="1" dirty="0" smtClean="0"/>
              <a:t>Enjoying books together</a:t>
            </a:r>
          </a:p>
          <a:p>
            <a:pPr marL="571500" indent="-571500" algn="ctr">
              <a:buFontTx/>
              <a:buChar char="-"/>
            </a:pPr>
            <a:endParaRPr lang="en-GB" sz="4000" b="1" dirty="0"/>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a:t>
            </a:r>
            <a:endParaRPr lang="en-US" dirty="0">
              <a:cs typeface="Calibri"/>
            </a:endParaRP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a:t>One of the greatest gifts adults can give is to read to children </a:t>
            </a:r>
          </a:p>
          <a:p>
            <a:r>
              <a:rPr lang="en-US" b="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0259" y="1380565"/>
            <a:ext cx="9807388" cy="6124754"/>
          </a:xfrm>
          <a:prstGeom prst="rect">
            <a:avLst/>
          </a:prstGeom>
          <a:noFill/>
        </p:spPr>
        <p:txBody>
          <a:bodyPr wrap="square" rtlCol="0">
            <a:spAutoFit/>
          </a:bodyPr>
          <a:lstStyle/>
          <a:p>
            <a:pPr algn="ctr"/>
            <a:r>
              <a:rPr lang="en-US" sz="4400" dirty="0" smtClean="0"/>
              <a:t>Welcome to Elephant and Dolphins </a:t>
            </a:r>
            <a:r>
              <a:rPr lang="en-US" sz="4400" dirty="0" smtClean="0"/>
              <a:t>Reception phonics </a:t>
            </a:r>
            <a:r>
              <a:rPr lang="en-US" sz="4400" dirty="0" smtClean="0"/>
              <a:t>workshop! </a:t>
            </a:r>
          </a:p>
          <a:p>
            <a:pPr algn="ctr"/>
            <a:endParaRPr lang="en-US" sz="4400" dirty="0"/>
          </a:p>
          <a:p>
            <a:pPr algn="ctr"/>
            <a:r>
              <a:rPr lang="en-US" sz="3600" dirty="0" smtClean="0"/>
              <a:t>Aims of today:</a:t>
            </a:r>
          </a:p>
          <a:p>
            <a:pPr algn="ctr"/>
            <a:endParaRPr lang="en-US" sz="3600" dirty="0" smtClean="0"/>
          </a:p>
          <a:p>
            <a:pPr marL="685800" indent="-685800" algn="ctr">
              <a:buFontTx/>
              <a:buChar char="-"/>
            </a:pPr>
            <a:r>
              <a:rPr lang="en-US" sz="3600" dirty="0" smtClean="0"/>
              <a:t>To understand how we teach children to read</a:t>
            </a:r>
          </a:p>
          <a:p>
            <a:pPr marL="685800" indent="-685800" algn="ctr">
              <a:buFontTx/>
              <a:buChar char="-"/>
            </a:pPr>
            <a:r>
              <a:rPr lang="en-US" sz="3600" dirty="0" smtClean="0"/>
              <a:t>For you to have a better understanding of how </a:t>
            </a:r>
            <a:r>
              <a:rPr lang="en-US" sz="3600" dirty="0" smtClean="0"/>
              <a:t>you can support </a:t>
            </a:r>
            <a:r>
              <a:rPr lang="en-US" sz="3600" dirty="0" smtClean="0"/>
              <a:t>your child at home</a:t>
            </a:r>
            <a:r>
              <a:rPr lang="en-US" sz="4400" dirty="0" smtClean="0"/>
              <a:t> </a:t>
            </a:r>
          </a:p>
          <a:p>
            <a:endParaRPr lang="en-US" dirty="0"/>
          </a:p>
          <a:p>
            <a:endParaRPr lang="en-US" dirty="0" smtClean="0"/>
          </a:p>
          <a:p>
            <a:endParaRPr lang="en-US" dirty="0"/>
          </a:p>
          <a:p>
            <a:endParaRPr lang="en-GB" dirty="0"/>
          </a:p>
        </p:txBody>
      </p:sp>
    </p:spTree>
    <p:extLst>
      <p:ext uri="{BB962C8B-B14F-4D97-AF65-F5344CB8AC3E}">
        <p14:creationId xmlns:p14="http://schemas.microsoft.com/office/powerpoint/2010/main" val="1835521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a:t>making connections between the sounds of our spoken words and the letters that are used to write them down.</a:t>
            </a:r>
            <a:endParaRPr lang="en-US" sz="400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solidFill>
                  <a:schemeClr val="accent2"/>
                </a:solidFill>
              </a:rPr>
              <a:t>Our school has chosen </a:t>
            </a:r>
            <a:br>
              <a:rPr lang="en-GB" dirty="0">
                <a:solidFill>
                  <a:schemeClr val="accent2"/>
                </a:solidFill>
              </a:rPr>
            </a:br>
            <a:r>
              <a:rPr lang="en-GB" i="1" dirty="0">
                <a:solidFill>
                  <a:schemeClr val="accent2"/>
                </a:solidFill>
              </a:rPr>
              <a:t>Little Wandle Letters and Sounds </a:t>
            </a:r>
            <a:r>
              <a:rPr lang="en-GB" dirty="0" smtClean="0">
                <a:solidFill>
                  <a:schemeClr val="accent2"/>
                </a:solidFill>
              </a:rPr>
              <a:t> </a:t>
            </a:r>
            <a:r>
              <a:rPr lang="en-GB" dirty="0">
                <a:solidFill>
                  <a:schemeClr val="accent2"/>
                </a:solidFill>
              </a:rPr>
              <a:t>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a:t>
            </a:r>
            <a:r>
              <a:rPr lang="en-GB" dirty="0" smtClean="0"/>
              <a:t>Sounds</a:t>
            </a:r>
            <a:endParaRPr lang="en-GB" dirty="0"/>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5"/>
            <a:ext cx="5024372" cy="72008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t>Phoneme – </a:t>
            </a:r>
            <a:r>
              <a:rPr lang="en-US" sz="3000" b="1" i="1" dirty="0" smtClean="0"/>
              <a:t>the sound</a:t>
            </a:r>
            <a:endParaRPr lang="en-US" sz="3000" b="1" dirty="0"/>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1" y="3111759"/>
            <a:ext cx="5024373"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t>Grapheme – </a:t>
            </a:r>
            <a:r>
              <a:rPr lang="en-US" sz="3000" b="1" i="1" dirty="0" smtClean="0"/>
              <a:t>the sound written down</a:t>
            </a:r>
            <a:endParaRPr lang="en-US" sz="3000" b="1" dirty="0"/>
          </a:p>
        </p:txBody>
      </p:sp>
      <p:sp>
        <p:nvSpPr>
          <p:cNvPr id="8" name="Rounded Rectangle 7">
            <a:extLst>
              <a:ext uri="{FF2B5EF4-FFF2-40B4-BE49-F238E27FC236}">
                <a16:creationId xmlns:a16="http://schemas.microsoft.com/office/drawing/2014/main" id="{E525C50B-ABA3-8E48-87FF-F6B23D6442BD}"/>
              </a:ext>
            </a:extLst>
          </p:cNvPr>
          <p:cNvSpPr/>
          <p:nvPr/>
        </p:nvSpPr>
        <p:spPr>
          <a:xfrm>
            <a:off x="6149788" y="2132855"/>
            <a:ext cx="5202796" cy="1698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t>Blend – </a:t>
            </a:r>
            <a:r>
              <a:rPr lang="en-US" sz="3000" i="1" dirty="0" smtClean="0"/>
              <a:t>joining the individual phonemes together to make a word</a:t>
            </a:r>
            <a:r>
              <a:rPr lang="en-US" sz="3000" b="1" dirty="0" smtClean="0"/>
              <a:t>  </a:t>
            </a:r>
            <a:endParaRPr lang="en-US" sz="3000" b="1" dirty="0"/>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t>Digraph – </a:t>
            </a:r>
            <a:r>
              <a:rPr lang="en-US" sz="3000" i="1" dirty="0" smtClean="0"/>
              <a:t>2 letters, 1 sound</a:t>
            </a:r>
            <a:endParaRPr lang="en-US" sz="3000" b="1" dirty="0"/>
          </a:p>
        </p:txBody>
      </p:sp>
      <p:sp>
        <p:nvSpPr>
          <p:cNvPr id="10" name="Rounded Rectangle 9">
            <a:extLst>
              <a:ext uri="{FF2B5EF4-FFF2-40B4-BE49-F238E27FC236}">
                <a16:creationId xmlns:a16="http://schemas.microsoft.com/office/drawing/2014/main" id="{D8CA016A-8FA6-964F-AB5B-6E97732A71F4}"/>
              </a:ext>
            </a:extLst>
          </p:cNvPr>
          <p:cNvSpPr/>
          <p:nvPr/>
        </p:nvSpPr>
        <p:spPr>
          <a:xfrm>
            <a:off x="6446930" y="4119870"/>
            <a:ext cx="4608512" cy="147410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t>Segment – </a:t>
            </a:r>
            <a:r>
              <a:rPr lang="en-US" sz="3000" i="1" dirty="0" smtClean="0"/>
              <a:t>identifying each sound in order to spell the word</a:t>
            </a:r>
            <a:r>
              <a:rPr lang="en-US" sz="3000" b="1" dirty="0" smtClean="0"/>
              <a:t> </a:t>
            </a:r>
            <a:endParaRPr lang="en-US" sz="3000" b="1" dirty="0"/>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smtClean="0"/>
              <a:t>Trigraph</a:t>
            </a:r>
            <a:r>
              <a:rPr lang="en-US" sz="3000" b="1" dirty="0" smtClean="0"/>
              <a:t> – </a:t>
            </a:r>
            <a:r>
              <a:rPr lang="en-US" sz="3000" i="1" dirty="0" smtClean="0"/>
              <a:t>3 letters 1 sound</a:t>
            </a:r>
            <a:endParaRPr lang="en-US" sz="3000" dirty="0"/>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479376" y="332655"/>
            <a:ext cx="9793088" cy="1657509"/>
          </a:xfrm>
          <a:prstGeom prst="rect">
            <a:avLst/>
          </a:prstGeom>
        </p:spPr>
        <p:txBody>
          <a:bodyPr lIns="91440" tIns="45720" rIns="91440" bIns="45720" anchor="b" anchorCtr="0"/>
          <a:lstStyle/>
          <a:p>
            <a:r>
              <a:rPr lang="en-US" dirty="0" smtClean="0"/>
              <a:t>Supporting your child with phonics</a:t>
            </a:r>
            <a:br>
              <a:rPr lang="en-US" dirty="0" smtClean="0"/>
            </a:br>
            <a:r>
              <a:rPr lang="en-US" dirty="0"/>
              <a:t/>
            </a:r>
            <a:br>
              <a:rPr lang="en-US" dirty="0"/>
            </a:br>
            <a:r>
              <a:rPr lang="en-US" sz="2000" dirty="0"/>
              <a:t>https://www.littlewandlelettersandsounds.org.uk/resources/for-parents</a:t>
            </a:r>
            <a:r>
              <a:rPr lang="en-US" sz="2000" dirty="0" smtClean="0"/>
              <a:t>/</a:t>
            </a:r>
            <a:br>
              <a:rPr lang="en-US" sz="2000" dirty="0" smtClean="0"/>
            </a:br>
            <a:endParaRPr lang="en-US" sz="2000" dirty="0">
              <a:cs typeface="Calibri"/>
            </a:endParaRP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6744384" cy="4941168"/>
          </a:xfrm>
        </p:spPr>
        <p:txBody>
          <a:bodyPr lIns="91440" tIns="45720" rIns="91440" bIns="45720" anchor="t"/>
          <a:lstStyle/>
          <a:p>
            <a:pPr marL="0" indent="0">
              <a:buNone/>
            </a:pPr>
            <a:r>
              <a:rPr lang="en-US" dirty="0" smtClean="0">
                <a:solidFill>
                  <a:schemeClr val="accent2"/>
                </a:solidFill>
              </a:rPr>
              <a:t>The </a:t>
            </a:r>
            <a:r>
              <a:rPr lang="en-US" dirty="0">
                <a:solidFill>
                  <a:schemeClr val="accent2"/>
                </a:solidFill>
              </a:rPr>
              <a:t>lessons are fun, interactive, engaging and have been designed to gradually build over </a:t>
            </a:r>
            <a:r>
              <a:rPr lang="en-US" dirty="0" smtClean="0">
                <a:solidFill>
                  <a:schemeClr val="accent2"/>
                </a:solidFill>
              </a:rPr>
              <a:t>time. </a:t>
            </a:r>
          </a:p>
          <a:p>
            <a:pPr marL="0" indent="0">
              <a:buNone/>
            </a:pPr>
            <a:endParaRPr lang="en-US" dirty="0">
              <a:solidFill>
                <a:schemeClr val="accent2"/>
              </a:solidFill>
              <a:cs typeface="Calibri"/>
            </a:endParaRPr>
          </a:p>
          <a:p>
            <a:r>
              <a:rPr lang="en-US" dirty="0" smtClean="0">
                <a:solidFill>
                  <a:schemeClr val="accent2"/>
                </a:solidFill>
                <a:cs typeface="Calibri"/>
              </a:rPr>
              <a:t>Recap previously learnt phonemes</a:t>
            </a:r>
          </a:p>
          <a:p>
            <a:r>
              <a:rPr lang="en-US" dirty="0" smtClean="0">
                <a:solidFill>
                  <a:schemeClr val="accent2"/>
                </a:solidFill>
                <a:cs typeface="Calibri"/>
              </a:rPr>
              <a:t>Orally blend </a:t>
            </a:r>
          </a:p>
          <a:p>
            <a:r>
              <a:rPr lang="en-US" dirty="0" smtClean="0">
                <a:solidFill>
                  <a:schemeClr val="accent2"/>
                </a:solidFill>
                <a:cs typeface="Calibri"/>
              </a:rPr>
              <a:t>Demonstrate how to physically blend</a:t>
            </a:r>
          </a:p>
          <a:p>
            <a:r>
              <a:rPr lang="en-US" dirty="0" smtClean="0">
                <a:solidFill>
                  <a:schemeClr val="accent2"/>
                </a:solidFill>
                <a:cs typeface="Calibri"/>
              </a:rPr>
              <a:t>Practice reading ‘tricky words’*</a:t>
            </a:r>
          </a:p>
          <a:p>
            <a:r>
              <a:rPr lang="en-US" dirty="0" smtClean="0">
                <a:solidFill>
                  <a:schemeClr val="accent2"/>
                </a:solidFill>
                <a:cs typeface="Calibri"/>
              </a:rPr>
              <a:t>Read a few words/ sentence* *</a:t>
            </a:r>
          </a:p>
          <a:p>
            <a:r>
              <a:rPr lang="en-US" dirty="0" smtClean="0">
                <a:solidFill>
                  <a:schemeClr val="accent2"/>
                </a:solidFill>
                <a:cs typeface="Calibri"/>
              </a:rPr>
              <a:t>Write some words </a:t>
            </a:r>
          </a:p>
          <a:p>
            <a:endParaRPr lang="en-US" dirty="0">
              <a:solidFill>
                <a:schemeClr val="accent2"/>
              </a:solidFill>
              <a:cs typeface="Calibri"/>
            </a:endParaRPr>
          </a:p>
        </p:txBody>
      </p:sp>
      <p:sp>
        <p:nvSpPr>
          <p:cNvPr id="3" name="Title 2"/>
          <p:cNvSpPr>
            <a:spLocks noGrp="1"/>
          </p:cNvSpPr>
          <p:nvPr>
            <p:ph type="title"/>
          </p:nvPr>
        </p:nvSpPr>
        <p:spPr/>
        <p:txBody>
          <a:bodyPr lIns="91440" tIns="45720" rIns="91440" bIns="45720" anchor="b" anchorCtr="0"/>
          <a:lstStyle/>
          <a:p>
            <a:r>
              <a:rPr lang="en-US" dirty="0" smtClean="0"/>
              <a:t>How we teach</a:t>
            </a:r>
            <a:r>
              <a:rPr lang="en-US" dirty="0"/>
              <a:t> </a:t>
            </a:r>
            <a:endParaRPr lang="en-GB" dirty="0"/>
          </a:p>
        </p:txBody>
      </p:sp>
      <p:pic>
        <p:nvPicPr>
          <p:cNvPr id="6" name="Picture 5" descr="A person standing in front of a white board&#10;&#10;Description automatically generated">
            <a:extLst>
              <a:ext uri="{FF2B5EF4-FFF2-40B4-BE49-F238E27FC236}">
                <a16:creationId xmlns:a16="http://schemas.microsoft.com/office/drawing/2014/main" id="{8B582A44-D7E4-1196-3C08-4B381A10E86B}"/>
              </a:ext>
            </a:extLst>
          </p:cNvPr>
          <p:cNvPicPr>
            <a:picLocks noChangeAspect="1"/>
          </p:cNvPicPr>
          <p:nvPr/>
        </p:nvPicPr>
        <p:blipFill>
          <a:blip r:embed="rId3"/>
          <a:stretch>
            <a:fillRect/>
          </a:stretch>
        </p:blipFill>
        <p:spPr>
          <a:xfrm>
            <a:off x="7073100" y="2221992"/>
            <a:ext cx="4558917" cy="2840372"/>
          </a:xfrm>
          <a:prstGeom prst="roundRect">
            <a:avLst/>
          </a:prstGeom>
        </p:spPr>
      </p:pic>
    </p:spTree>
    <p:extLst>
      <p:ext uri="{BB962C8B-B14F-4D97-AF65-F5344CB8AC3E}">
        <p14:creationId xmlns:p14="http://schemas.microsoft.com/office/powerpoint/2010/main" val="2603803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1782E-03AC-4E55-775E-33F53B8571AB}"/>
              </a:ext>
            </a:extLst>
          </p:cNvPr>
          <p:cNvSpPr>
            <a:spLocks noGrp="1"/>
          </p:cNvSpPr>
          <p:nvPr>
            <p:ph type="body" sz="quarter" idx="10"/>
          </p:nvPr>
        </p:nvSpPr>
        <p:spPr>
          <a:xfrm>
            <a:off x="479376" y="1916832"/>
            <a:ext cx="6182454" cy="4392488"/>
          </a:xfrm>
        </p:spPr>
        <p:txBody>
          <a:bodyPr lIns="91440" tIns="45720" rIns="91440" bIns="45720" anchor="t"/>
          <a:lstStyle/>
          <a:p>
            <a:pPr marL="0" indent="0">
              <a:lnSpc>
                <a:spcPct val="100000"/>
              </a:lnSpc>
              <a:buNone/>
            </a:pPr>
            <a:r>
              <a:rPr lang="en-US" sz="2400" dirty="0">
                <a:solidFill>
                  <a:schemeClr val="accent2"/>
                </a:solidFill>
                <a:ea typeface="+mn-lt"/>
                <a:cs typeface="+mn-lt"/>
              </a:rPr>
              <a:t>Wordless books are invaluable as they teach reading </a:t>
            </a:r>
            <a:r>
              <a:rPr lang="en-US" sz="2400" dirty="0" err="1">
                <a:solidFill>
                  <a:schemeClr val="accent2"/>
                </a:solidFill>
                <a:ea typeface="+mn-lt"/>
                <a:cs typeface="+mn-lt"/>
              </a:rPr>
              <a:t>behaviours</a:t>
            </a:r>
            <a:r>
              <a:rPr lang="en-US" sz="2400" dirty="0">
                <a:solidFill>
                  <a:schemeClr val="accent2"/>
                </a:solidFill>
                <a:ea typeface="+mn-lt"/>
                <a:cs typeface="+mn-lt"/>
              </a:rPr>
              <a:t> and early reading skills to children who are not blending – yet!</a:t>
            </a:r>
            <a:endParaRPr lang="en-US" sz="2400" dirty="0">
              <a:solidFill>
                <a:schemeClr val="accent2"/>
              </a:solidFill>
              <a:latin typeface="Calibri"/>
              <a:cs typeface="Calibri"/>
            </a:endParaRPr>
          </a:p>
          <a:p>
            <a:pPr marL="342900" indent="-342900">
              <a:lnSpc>
                <a:spcPct val="100000"/>
              </a:lnSpc>
            </a:pPr>
            <a:r>
              <a:rPr lang="en-US" sz="2400" dirty="0">
                <a:solidFill>
                  <a:schemeClr val="accent2"/>
                </a:solidFill>
                <a:latin typeface="Calibri"/>
                <a:cs typeface="Calibri"/>
              </a:rPr>
              <a:t>Talk about the pictures.</a:t>
            </a:r>
          </a:p>
          <a:p>
            <a:pPr marL="342900" indent="-342900">
              <a:lnSpc>
                <a:spcPct val="100000"/>
              </a:lnSpc>
            </a:pPr>
            <a:r>
              <a:rPr lang="en-US" sz="2400" dirty="0">
                <a:solidFill>
                  <a:schemeClr val="accent2"/>
                </a:solidFill>
                <a:latin typeface="Calibri"/>
                <a:cs typeface="Calibri"/>
              </a:rPr>
              <a:t>Point to the images in the circles and find them on the page.</a:t>
            </a:r>
          </a:p>
          <a:p>
            <a:pPr marL="342900" indent="-342900">
              <a:lnSpc>
                <a:spcPct val="100000"/>
              </a:lnSpc>
            </a:pPr>
            <a:r>
              <a:rPr lang="en-US" sz="2400" dirty="0">
                <a:solidFill>
                  <a:schemeClr val="accent2"/>
                </a:solidFill>
                <a:latin typeface="Calibri"/>
                <a:cs typeface="Calibri"/>
              </a:rPr>
              <a:t>Encourage your child to make links from the book to their experiences.</a:t>
            </a:r>
          </a:p>
        </p:txBody>
      </p:sp>
      <p:sp>
        <p:nvSpPr>
          <p:cNvPr id="3" name="Title 2">
            <a:extLst>
              <a:ext uri="{FF2B5EF4-FFF2-40B4-BE49-F238E27FC236}">
                <a16:creationId xmlns:a16="http://schemas.microsoft.com/office/drawing/2014/main" id="{3CCC3174-A965-58E1-2875-FDECF04DA543}"/>
              </a:ext>
            </a:extLst>
          </p:cNvPr>
          <p:cNvSpPr>
            <a:spLocks noGrp="1"/>
          </p:cNvSpPr>
          <p:nvPr>
            <p:ph type="title"/>
          </p:nvPr>
        </p:nvSpPr>
        <p:spPr/>
        <p:txBody>
          <a:bodyPr lIns="91440" tIns="45720" rIns="91440" bIns="45720" anchor="b" anchorCtr="0"/>
          <a:lstStyle/>
          <a:p>
            <a:r>
              <a:rPr lang="en-US" dirty="0">
                <a:ea typeface="+mj-lt"/>
                <a:cs typeface="+mj-lt"/>
              </a:rPr>
              <a:t>Reading a wordless books</a:t>
            </a:r>
            <a:endParaRPr lang="en-US" dirty="0">
              <a:cs typeface="Calibri"/>
            </a:endParaRPr>
          </a:p>
        </p:txBody>
      </p:sp>
      <p:pic>
        <p:nvPicPr>
          <p:cNvPr id="5" name="Picture 4" descr="A child looking at a book&#10;&#10;Description automatically generated">
            <a:extLst>
              <a:ext uri="{FF2B5EF4-FFF2-40B4-BE49-F238E27FC236}">
                <a16:creationId xmlns:a16="http://schemas.microsoft.com/office/drawing/2014/main" id="{7FE0DF3C-05D3-D6E4-88C6-A7C657A02E73}"/>
              </a:ext>
            </a:extLst>
          </p:cNvPr>
          <p:cNvPicPr>
            <a:picLocks noChangeAspect="1"/>
          </p:cNvPicPr>
          <p:nvPr/>
        </p:nvPicPr>
        <p:blipFill>
          <a:blip r:embed="rId3"/>
          <a:stretch>
            <a:fillRect/>
          </a:stretch>
        </p:blipFill>
        <p:spPr>
          <a:xfrm>
            <a:off x="6661830" y="2278926"/>
            <a:ext cx="4820323" cy="3086531"/>
          </a:xfrm>
          <a:prstGeom prst="roundRect">
            <a:avLst/>
          </a:prstGeom>
        </p:spPr>
      </p:pic>
    </p:spTree>
    <p:extLst>
      <p:ext uri="{BB962C8B-B14F-4D97-AF65-F5344CB8AC3E}">
        <p14:creationId xmlns:p14="http://schemas.microsoft.com/office/powerpoint/2010/main" val="223684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616624" cy="4176464"/>
          </a:xfrm>
        </p:spPr>
        <p:txBody>
          <a:bodyPr lIns="91440" tIns="45720" rIns="91440" bIns="45720" anchor="t"/>
          <a:lstStyle/>
          <a:p>
            <a:pPr marL="0" indent="0">
              <a:buNone/>
            </a:pPr>
            <a:r>
              <a:rPr lang="en-GB" b="1">
                <a:solidFill>
                  <a:schemeClr val="accent2"/>
                </a:solidFill>
              </a:rPr>
              <a:t>Reading practice sessions are: </a:t>
            </a:r>
            <a:endParaRPr lang="en-GB" b="1">
              <a:solidFill>
                <a:schemeClr val="tx2"/>
              </a:solidFill>
            </a:endParaRPr>
          </a:p>
          <a:p>
            <a:r>
              <a:rPr lang="en-GB">
                <a:solidFill>
                  <a:schemeClr val="accent2"/>
                </a:solidFill>
              </a:rPr>
              <a:t>timetabled three times a week </a:t>
            </a:r>
            <a:endParaRPr lang="en-GB">
              <a:solidFill>
                <a:schemeClr val="accent2"/>
              </a:solidFill>
              <a:cs typeface="Calibri"/>
            </a:endParaRPr>
          </a:p>
          <a:p>
            <a:r>
              <a:rPr lang="en-GB">
                <a:solidFill>
                  <a:schemeClr val="accent2"/>
                </a:solidFill>
              </a:rPr>
              <a:t>taught by a trained teacher/teaching assistant</a:t>
            </a:r>
            <a:endParaRPr lang="en-GB">
              <a:solidFill>
                <a:schemeClr val="accent2"/>
              </a:solidFill>
              <a:cs typeface="Calibri"/>
            </a:endParaRPr>
          </a:p>
          <a:p>
            <a:r>
              <a:rPr lang="en-GB">
                <a:solidFill>
                  <a:schemeClr val="accent2"/>
                </a:solidFill>
              </a:rPr>
              <a:t>taught in small groups</a:t>
            </a:r>
            <a:endParaRPr lang="en-GB">
              <a:solidFill>
                <a:schemeClr val="accent2"/>
              </a:solidFill>
              <a:cs typeface="Calibri"/>
            </a:endParaRPr>
          </a:p>
          <a:p>
            <a:r>
              <a:rPr lang="en-US">
                <a:solidFill>
                  <a:schemeClr val="accent2"/>
                </a:solidFill>
              </a:rPr>
              <a:t>children in Reception will bring a book home by week 4 of the first half-term.</a:t>
            </a:r>
            <a:endParaRPr lang="en-US">
              <a:solidFill>
                <a:schemeClr val="accent2"/>
              </a:solidFill>
              <a:cs typeface="Calibri"/>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lIns="91440" tIns="45720" rIns="91440" bIns="45720" anchor="b" anchorCtr="0"/>
          <a:lstStyle/>
          <a:p>
            <a:r>
              <a:rPr lang="en-US"/>
              <a:t>How do we </a:t>
            </a:r>
            <a:r>
              <a:rPr lang="en-US" err="1"/>
              <a:t>practise</a:t>
            </a:r>
            <a:r>
              <a:rPr lang="en-US"/>
              <a:t>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8E684-7516-47AC-9294-08AAE612A259}">
  <ds:schemaRefs>
    <ds:schemaRef ds:uri="http://purl.org/dc/terms/"/>
    <ds:schemaRef ds:uri="http://schemas.microsoft.com/sharepoint/v3"/>
    <ds:schemaRef ds:uri="http://purl.org/dc/elements/1.1/"/>
    <ds:schemaRef ds:uri="http://schemas.openxmlformats.org/package/2006/metadata/core-properties"/>
    <ds:schemaRef ds:uri="http://purl.org/dc/dcmitype/"/>
    <ds:schemaRef ds:uri="http://schemas.microsoft.com/office/infopath/2007/PartnerControls"/>
    <ds:schemaRef ds:uri="b390c623-81a0-476f-984a-5b2ad478ef4f"/>
    <ds:schemaRef ds:uri="http://schemas.microsoft.com/office/2006/documentManagement/types"/>
    <ds:schemaRef ds:uri="6d6ce26d-438a-4f93-8ad7-b70bc8847f7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C35CB54-28F2-4157-A5A4-5F8B2640DC04}">
  <ds:schemaRefs>
    <ds:schemaRef ds:uri="6d6ce26d-438a-4f93-8ad7-b70bc8847f7f"/>
    <ds:schemaRef ds:uri="b390c623-81a0-476f-984a-5b2ad478ef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2139</TotalTime>
  <Words>1654</Words>
  <Application>Microsoft Office PowerPoint</Application>
  <PresentationFormat>Widescreen</PresentationFormat>
  <Paragraphs>120</Paragraphs>
  <Slides>14</Slides>
  <Notes>14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Arial</vt:lpstr>
      <vt:lpstr>Arial,Sans-Serif</vt:lpstr>
      <vt:lpstr>Calibri</vt:lpstr>
      <vt:lpstr>Calibri Light</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Phonics is:</vt:lpstr>
      <vt:lpstr>Little Wandle Letters and Sounds</vt:lpstr>
      <vt:lpstr>Terminology </vt:lpstr>
      <vt:lpstr>Supporting your child with phonics  https://www.littlewandlelettersandsounds.org.uk/resources/for-parents/ </vt:lpstr>
      <vt:lpstr>How we teach </vt:lpstr>
      <vt:lpstr>Reading a wordless books</vt:lpstr>
      <vt:lpstr>How do we practise reading in books?</vt:lpstr>
      <vt:lpstr>Listening to your child read their phonics book</vt:lpstr>
      <vt:lpstr>PowerPoint Presentation</vt:lpstr>
      <vt:lpstr>PowerPoint Presentation</vt:lpstr>
      <vt:lpstr>Books going home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Louise Pitt</cp:lastModifiedBy>
  <cp:revision>32</cp:revision>
  <cp:lastPrinted>2023-11-29T17:04:34Z</cp:lastPrinted>
  <dcterms:modified xsi:type="dcterms:W3CDTF">2023-11-29T20:49:33Z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